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5" r:id="rId4"/>
    <p:sldId id="263" r:id="rId5"/>
    <p:sldId id="264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8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0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0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39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6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78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0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7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35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7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714 -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Zanahary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Jehovah Zanahary,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midera Anao;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alina nanjary,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firaketanao.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5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Maraina izao ny andro,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lazao ny maizina,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Savao, ry Masoandro,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Iahoriana.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18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kintan'ny maraina,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Havanay,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Arovinao ny aina,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Tahio izahay;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9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asanay anio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hasoavinao.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dianay tariho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32940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22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Inserat LT Std</vt:lpstr>
      <vt:lpstr>1_Thème Office</vt:lpstr>
      <vt:lpstr>714 - Jehovah Zanahary</vt:lpstr>
      <vt:lpstr>1 Jehovah Zanahary,  Izahay midera Anao;  Ny alina nanjary,  Ho firaketanao. </vt:lpstr>
      <vt:lpstr>Maraina izao ny andro,  Ka lazao ny maizina,  Savao, ry Masoandro,  Izay Iahoriana. </vt:lpstr>
      <vt:lpstr>2. Ry kintan'ny maraina,  Jesosy Havanay,  Arovinao ny aina,  Tahio izahay; </vt:lpstr>
      <vt:lpstr>Ny asanay anio  Mba hasoavinao.  Ny dianay tariho  Ho any aminao.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97</cp:revision>
  <dcterms:created xsi:type="dcterms:W3CDTF">2015-02-15T12:43:03Z</dcterms:created>
  <dcterms:modified xsi:type="dcterms:W3CDTF">2016-02-12T21:14:44Z</dcterms:modified>
</cp:coreProperties>
</file>