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3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9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4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6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1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9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1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715 - Tonga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7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Tonga ny maraina,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Dimbin'alina,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Tompon'aina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isaorana.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mbola nandry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Aho, Tompo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Mpiandry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aroko.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Tano sy ampio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madinikao,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hanota anio,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handao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Aoka ny anjara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Fanompoako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vita 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sitrakao.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Ary raha lany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fotoako,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hody 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Anatrehanao.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455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715 - Tonga ny maraina</vt:lpstr>
      <vt:lpstr>1 Tonga ny maraina,  Dimbin'alina,  Ka ny Tompon'aina  No isaorana. </vt:lpstr>
      <vt:lpstr>2. Raha mbola nandry  Aho, Tompo ô,  Hianao Mpiandry  Dia aroko. </vt:lpstr>
      <vt:lpstr>3. Tano sy ampio  Ny madinikao,  Sao hanota anio,  Ka handao Anao. </vt:lpstr>
      <vt:lpstr>4. Aoka ny anjara  Fanompoako  Mba ho vita tsara  Ka ho sitrakao. </vt:lpstr>
      <vt:lpstr>5. Ary raha lany  Ny fotoako,  Izaho hody any  Anatrehanao.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98</cp:revision>
  <dcterms:created xsi:type="dcterms:W3CDTF">2015-02-15T12:43:03Z</dcterms:created>
  <dcterms:modified xsi:type="dcterms:W3CDTF">2016-02-12T21:31:56Z</dcterms:modified>
</cp:coreProperties>
</file>