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-2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6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32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5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11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9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2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6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6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251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717 -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Andeha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maraina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21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Andeha raha maraina,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Raho atoandro koa.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Andeha raha hariva,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Hivavaka tokoa;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75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marina no ento.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Ario ny tahotrao,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Miondreha ao an-trano.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mivavaha 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93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Tsarovy ry sakaiza,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havan-tianao;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Raho misy fahavalo,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Mifona ho azy koa;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3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mangataha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soa ho 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Jesosy, 'Lay Mpamonjy,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Alao ho tokinao.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09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Na tsy irery aza,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be ny olona 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misy hevi-tsara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Miposaka ao am-po.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65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hataka mangina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Voaeritreritrao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ren'ny Rainao tia,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Jehovah Tomponao.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40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Mba manatòna Azy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azon'ny manjo;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Tsarovy koa raha faly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Hisaotra ao am-po;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2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misy hafaliana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'Zay mamy toy izao;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fahazoantsika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Mivavaka aminy.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47326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42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717 - Andeha raha maraina</vt:lpstr>
      <vt:lpstr>1 Andeha raha maraina,  Raho atoandro koa.  Andeha raha hariva,  Hivavaka tokoa; </vt:lpstr>
      <vt:lpstr>Fa marina no ento.  Ario ny tahotrao,  Miondreha ao an-trano.  Ka mivavaha ao. </vt:lpstr>
      <vt:lpstr>2. Tsarovy ry sakaiza,  Ny havan-tianao;  Raho misy fahavalo,  Mifona ho azy koa; </vt:lpstr>
      <vt:lpstr>Ka dia mangataha  Ny soa ho anao,  Jesosy, 'Lay Mpamonjy,  Alao ho tokinao. </vt:lpstr>
      <vt:lpstr>3. Na tsy irery aza,  Fa be ny olona ao,  Ka misy hevi-tsara  Miposaka ao am-po. </vt:lpstr>
      <vt:lpstr>Ny hataka mangina  Voaeritreritrao  Ho ren'ny Rainao tia,  Jehovah Tomponao. </vt:lpstr>
      <vt:lpstr>4. Mba manatòna Azy  Raha azon'ny manjo;  Tsarovy koa raha faly  Hisaotra ao am-po; </vt:lpstr>
      <vt:lpstr>Tsy misy hafaliana  'Zay mamy toy izao;  Ny fahazoantsika  Mivavaka aminy.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99</cp:revision>
  <dcterms:created xsi:type="dcterms:W3CDTF">2015-02-15T12:43:03Z</dcterms:created>
  <dcterms:modified xsi:type="dcterms:W3CDTF">2016-02-12T21:30:38Z</dcterms:modified>
</cp:coreProperties>
</file>