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5" r:id="rId4"/>
    <p:sldId id="263" r:id="rId5"/>
    <p:sldId id="274" r:id="rId6"/>
    <p:sldId id="264" r:id="rId7"/>
    <p:sldId id="273" r:id="rId8"/>
    <p:sldId id="265" r:id="rId9"/>
    <p:sldId id="272" r:id="rId10"/>
    <p:sldId id="266" r:id="rId11"/>
    <p:sldId id="271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36" y="216"/>
      </p:cViewPr>
      <p:guideLst/>
    </p:cSldViewPr>
  </p:slideViewPr>
  <p:outlineViewPr>
    <p:cViewPr>
      <p:scale>
        <a:sx n="33" d="100"/>
        <a:sy n="33" d="100"/>
      </p:scale>
      <p:origin x="0" y="-35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1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1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613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8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852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9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2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3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9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445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7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8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719 -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lasan-davitra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09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Kintan'i Jakoba ô,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Masoandron'aina,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Hazavao ny fo sy saina,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tsy hatahorako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84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mpanimba sy mpandoza,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Liona mierona,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minia hampidi-doza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 aman'alina.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3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Arosoy ny teninao,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Hazavao ny firenena,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samy hanantena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Famonjena aminao;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80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manam-pahefana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hotarihinao,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hitondra fanjakana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Araka ny sitrakao.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42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Fantatrao, Jesosy Ô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mitaraina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miandry ny maraina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ny fahasitranana;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69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kamboty sy mahantra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hotsarovanao;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Sakaizanay Mpiantra,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Iantrao ny olonao.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55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Efa lasan-davitra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hariva izao ny andro;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Masoandro,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Andriamanitra.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2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arovinao ny aiko,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atolotro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Ampidiro ao am-poko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ny fiadanana!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8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Raiso ny fisaorako,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tondrahy ranon'aina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fanahy aman-tsaina,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velona izao.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93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hamoa voa tsara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Amiko ny teninao,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 tiako hambara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fahasoavanao.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70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Ry Andriamanitra ô!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Hitanao ny fahotako,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Fantatrao ny fahosako;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Mamindrà fo amiko;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17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tsy misalasala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hanatona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Zanakao malala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Maty noho ny otako,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5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Izaho ta-hatory izao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mba sasatra niasa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heveriko ny lasa,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apetraka aminao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4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aho mba hahazo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Fitsaharana izao;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maraina mba fohazy,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hankalaza 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20487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70</Words>
  <Application>Microsoft Office PowerPoint</Application>
  <PresentationFormat>Affichage à l'écran 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Helvetica Inserat LT Std</vt:lpstr>
      <vt:lpstr>1_Thème Office</vt:lpstr>
      <vt:lpstr>719 - Efa lasan-davitra</vt:lpstr>
      <vt:lpstr>1 Efa lasan-davitra  Ka hariva izao ny andro;  Hianao no Masoandro,  Ry Andriamanitra. </vt:lpstr>
      <vt:lpstr>Mba arovinao ny aiko,  Fa atolotro Anao,  Ampidiro ao am-poko  Izao ny fiadanana! </vt:lpstr>
      <vt:lpstr>2. Raiso ny fisaorako,  Ka tondrahy ranon'aina  Ny fanahy aman-tsaina,  Mba ho velona izao. </vt:lpstr>
      <vt:lpstr>Dia hamoa voa tsara  Amiko ny teninao,  Ka ho tiako hambara  Ny fahasoavanao. </vt:lpstr>
      <vt:lpstr>3. Ry Andriamanitra ô!  Hitanao ny fahotako,  Fantatrao ny fahosako;  Mamindrà fo amiko; </vt:lpstr>
      <vt:lpstr>Izaho tsy misalasala  Mba hanatona Anao,  Fa ny Zanakao malala  Maty noho ny otako, </vt:lpstr>
      <vt:lpstr>4. Izaho ta-hatory izao  Fa mba sasatra niasa  Tsy heveriko ny lasa,  Fa apetraka aminao </vt:lpstr>
      <vt:lpstr>Aoka aho mba hahazo  Fitsaharana izao;  Raha maraina mba fohazy,  Dia hankalaza Anao. </vt:lpstr>
      <vt:lpstr>5. Kintan'i Jakoba ô,  Sady Masoandron'aina,  Hazavao ny fo sy saina,  Mba tsy hatahorako </vt:lpstr>
      <vt:lpstr>Ny mpanimba sy mpandoza,  Liona mierona,  Izay minia hampidi-doza  Andro aman'alina. </vt:lpstr>
      <vt:lpstr>6. Arosoy ny teninao,  Hazavao ny firenena,  Mba ho samy hanantena  Famonjena aminao; </vt:lpstr>
      <vt:lpstr>Ka ny manam-pahefana  Aoka hotarihinao,  Mba hitondra fanjakana  Araka ny sitrakao. </vt:lpstr>
      <vt:lpstr>7. Fantatrao, Jesosy Ô Izay rehetra mitaraina  Ka miandry ny maraina  Sy ny fahasitranana; </vt:lpstr>
      <vt:lpstr>Ny kamboty sy mahantra  Aoka hotsarovanao;  Ry Sakaizanay Mpiantra,  Iantrao ny olonao.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101</cp:revision>
  <dcterms:created xsi:type="dcterms:W3CDTF">2015-02-15T12:43:03Z</dcterms:created>
  <dcterms:modified xsi:type="dcterms:W3CDTF">2016-02-12T21:28:44Z</dcterms:modified>
</cp:coreProperties>
</file>