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4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3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8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3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4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5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7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9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5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720 -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20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Lany indray ny andro;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ry Ray,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 masoandro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ampinganay.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Be ny zava-tsoa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 taminao: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misaotra 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izao,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6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Andronay mandala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Toy ny rivotra: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fahavalo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Mampitahotra.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3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Jeso ô, Mpiandry,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ondrinao,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re mba handry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an-tratranao.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Mpivahiny ihany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te-ho 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52779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30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720 - Lany indray  ny andro</vt:lpstr>
      <vt:lpstr>1 Lany indray ny andro;  Hianao, ry Ray,  No ho masoandro  Sy ampinganay. </vt:lpstr>
      <vt:lpstr>2. Be ny zava-tsoa  Azo taminao:  Ka misaotra koa  Izahay izao, </vt:lpstr>
      <vt:lpstr>3. Andronay mandala  Toy ny rivotra:  Be ny fahavalo  Mampitahotra. </vt:lpstr>
      <vt:lpstr>4. Jeso ô, Mpiandry,  Izaho ondrinao,  Aoka re mba handry  Eo an-tratranao. </vt:lpstr>
      <vt:lpstr>5. Mpivahiny ihany  Izahay aty,  Ka mba te-ho any  Aminao ary.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2016-02-12T21:26:05Z</dcterms:modified>
</cp:coreProperties>
</file>