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9" r:id="rId5"/>
    <p:sldId id="263" r:id="rId6"/>
    <p:sldId id="266" r:id="rId7"/>
    <p:sldId id="268" r:id="rId8"/>
    <p:sldId id="264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6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6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2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5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5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8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1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721 -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lany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0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andro efa lany,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Mangina izao ny tany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2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Miala sasatra: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Heveronao ry saina,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52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mendrika ho deraina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Raiko ao an-danitra.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93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 maty masoandro,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alina ny andro,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mampaninona,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Jeso, Izay Sakaiza,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1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ao fa tsy mankaiza,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tena Masoandroko.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Hatory izao ny maso;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Tompo, mba andraso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ondrikelinao;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sy fanahy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izay rehetra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Atolatro harovanao.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19883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721 - Ny andro  efa lany</vt:lpstr>
      <vt:lpstr>1 Ny andro efa lany,  Mangina izao ny tany </vt:lpstr>
      <vt:lpstr>Miala sasatra:  Heveronao ry saina, </vt:lpstr>
      <vt:lpstr>Fa mendrika ho deraina  Ny Raiko ao an-danitra. </vt:lpstr>
      <vt:lpstr>2. Na maty masoandro,  Ka alina ny andro, </vt:lpstr>
      <vt:lpstr>Tsy mampaninona,  Fa Jeso, Izay Sakaiza, </vt:lpstr>
      <vt:lpstr>Dia ao fa tsy mankaiza,  Ho tena Masoandroko. </vt:lpstr>
      <vt:lpstr>3. Hatory izao ny maso;  Ry Tompo, mba andraso </vt:lpstr>
      <vt:lpstr>Ny ondrikelinao;  Ny tena sy fanahy  Sy izay rehetra ahy  Atolatro harovanao.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2016-02-12T21:25:34Z</dcterms:modified>
</cp:coreProperties>
</file>