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2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6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5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6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4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6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3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4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3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722 - He,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707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alina ny andro,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esorinao;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fahotako maro,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ho hitanao: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3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Reseo ny mpamely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zanakao, ry Ray;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Iraho ny anjely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Hiambina anay.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55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Raha maizina ny tany,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 tapitra,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Tsaroanay ihany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fasa-maizina;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10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Arovy lalandava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Izahay, ry Tomponay,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aoka ho mazava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hitsangananay.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6279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26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722 - He, alina ny andro</vt:lpstr>
      <vt:lpstr>1 He, alina ny andro,  Ka mba esorinao;  Ny fahotako maro,  Mba tsy ho hitanao: </vt:lpstr>
      <vt:lpstr>Reseo ny mpamely  Ny zanakao, ry Ray;  Iraho ny anjely  Hiambina anay. </vt:lpstr>
      <vt:lpstr>2. Raha maizina ny tany,  Ny andro tapitra,  Tsaroanay ihany  Ny fasa-maizina; </vt:lpstr>
      <vt:lpstr>Arovy lalandava  Izahay, ry Tomponay,  Ka aoka ho mazava  Ny hitsangananay.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2016-02-12T21:24:44Z</dcterms:modified>
</cp:coreProperties>
</file>