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1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5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1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3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5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7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5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9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7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1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7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724 -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Mpamonjy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Masoandronay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99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Mpamonjy Masoandronay! 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Fahazavan'ny alinay, 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zavon-tany mba savao 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hanakonany Anao. </a:t>
            </a:r>
            <a:endParaRPr lang="fr-FR" sz="7500"/>
          </a:p>
        </p:txBody>
      </p:sp>
    </p:spTree>
    <p:extLst>
      <p:ext uri="{BB962C8B-B14F-4D97-AF65-F5344CB8AC3E}">
        <p14:creationId xmlns:p14="http://schemas.microsoft.com/office/powerpoint/2010/main" val="207036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8662" y="2766219"/>
            <a:ext cx="9086677" cy="1325563"/>
          </a:xfrm>
        </p:spPr>
        <p:txBody>
          <a:bodyPr/>
          <a:lstStyle/>
          <a:p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Tontolo andro Hianao 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anton'ny iainanay 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Raho alina, mombà anay, 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faty tsy ho tahotray. </a:t>
            </a:r>
            <a:endParaRPr lang="fr-FR" sz="7500"/>
          </a:p>
        </p:txBody>
      </p:sp>
    </p:spTree>
    <p:extLst>
      <p:ext uri="{BB962C8B-B14F-4D97-AF65-F5344CB8AC3E}">
        <p14:creationId xmlns:p14="http://schemas.microsoft.com/office/powerpoint/2010/main" val="227486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aizina mba hazavao,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Tarihonao ny lalana,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Halehanay an'efitra,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tonga any Aminao.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50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Izay marary mba tsaboy,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ory aza afoinao,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toy ny torin-jaza anie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fiadanany izao.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79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Tahio ny hifohazanay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Hanaovanay ny sitrakao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Arnbara-pahatapitra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 ivelomanay.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86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Raha mby aminao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Hahita fiadanana,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tsy misy alina,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Masoandronay.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80618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40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724 - Mpamonjy Masoandronay!</vt:lpstr>
      <vt:lpstr>1 Mpamonjy Masoandronay!  Fahazavan'ny alinay,  Ny zavon-tany mba savao  Tsy hanakonany Anao. </vt:lpstr>
      <vt:lpstr>2. Tontolo andro Hianao  No anton'ny iainanay  Raho alina, mombà anay,  Ny faty tsy ho tahotray. </vt:lpstr>
      <vt:lpstr>3. Ny aizina mba hazavao,  Tarihonao ny lalana,  Halehanay an'efitra,  Ho tonga any Aminao. </vt:lpstr>
      <vt:lpstr>4. Izay marary mba tsaboy,  Ny ory aza afoinao,  Ho toy ny torin-jaza anie  Ny fiadanany izao. </vt:lpstr>
      <vt:lpstr>5. Tahio ny hifohazanay  Hanaovanay ny sitrakao  Arnbara-pahatapitra  Ny andro ivelomanay. </vt:lpstr>
      <vt:lpstr>6. Raha mby aminao izahay,  Hahita fiadanana,  Fa ao tsy misy alina,  Hianao no Masoandronay.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2016-02-12T21:17:31Z</dcterms:modified>
</cp:coreProperties>
</file>