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0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2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0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4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3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5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9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6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5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725 - Alina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98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Alina ny andro,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efa mba hatory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masonay;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Hianao, Jehovah ô!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'Zay tsy mety sasatra,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No aronay.:,: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73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Lasa ny mazava,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masoandro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hitanay: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matahotra izahay,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an-danitra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:,:Mahita anay.:,: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94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Fa ny kintana eny,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manazava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dianay;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tsy nafoinao,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nasehonao ireo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:,:Ho tokinay.:,: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32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Alina sy andro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Samy mba manaiky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tendrinao;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Tonga re nY maizina,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Nefa: tsy ilaozanao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:,:Ny olonao.:.: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5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Eto ny mazava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manam-petra;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aminao;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misy alina,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mamirapiratra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:,':Ny tavanao.:,: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87136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33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725 - Alina ny andro</vt:lpstr>
      <vt:lpstr>1 Alina ny andro,  Ka efa mba hatory  Ny masonay;  Hianao, Jehovah ô!  'Zay tsy mety sasatra,  :,: No aronay.:,: </vt:lpstr>
      <vt:lpstr>2. Lasa ny mazava,  Ka ny masoandro  Tsy hitanay:  Tsy matahotra izahay,  Hianao an-danitra  :,:Mahita anay.:,: </vt:lpstr>
      <vt:lpstr>3. Fa ny kintana eny,  Efa manazava  Ny dianay;  Koa tsy nafoinao,  Fa nasehonao ireo  :,:Ho tokinay.:,: </vt:lpstr>
      <vt:lpstr>4. Alina sy andro  Samy mba manaiky  Ny tendrinao;  Tonga re nY maizina,  Nefa: tsy ilaozanao  :,:Ny olonao.:.: </vt:lpstr>
      <vt:lpstr>5. Eto ny mazava  Dia manam-petra;  Fa ao aminao;  Tsy mba misy alina,  Fa mamirapiratra  :,':Ny tavanao.:,: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2016-02-12T21:18:30Z</dcterms:modified>
</cp:coreProperties>
</file>