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4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0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4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5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2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8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96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3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6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726 -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hariva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tia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7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Efa hariva Jeso tia!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Tomoera aminay;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fanahinay tahio,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hatory izahay.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9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Fa ny helokay ekenay,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Mahavonjy Hianao;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manjo anay lazainay,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miantra ny fonao,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Alina maharitra ela,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Aizi-mampivadi-po,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olona fidinao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takona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73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Hianao no mitahiry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miankina aminao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Voahididin'ny anjely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mialoka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7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Raha anio no tapitra andro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mpanomponao,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izahay hifoha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an-dapaso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57938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38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2_Thème Office</vt:lpstr>
      <vt:lpstr>726 - Efa hariva Jeso tia!</vt:lpstr>
      <vt:lpstr>1 Efa hariva Jeso tia! Tomoera aminay;  Ny fanahinay tahio,  Fa hatory izahay. </vt:lpstr>
      <vt:lpstr>2. Fa ny helokay ekenay,  Mahavonjy Hianao;  Ny manjo anay lazainay,  Fa miantra ny fonao, </vt:lpstr>
      <vt:lpstr>3. Alina maharitra ela,  Aizi-mampivadi-po,  Fa ny olona fidinao  Tsy mba takona aminao. </vt:lpstr>
      <vt:lpstr>4. Hianao no mitahiry  Ny miankina aminao  Voahididin'ny anjely  Ny mialoka aminao. </vt:lpstr>
      <vt:lpstr>5. Raha anio no tapitra andro  Izahay mpanomponao,  Aoka izahay hifoha  Ao an-dapaso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2016-02-12T21:24:15Z</dcterms:modified>
</cp:coreProperties>
</file>