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6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9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3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9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7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2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3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730 - O! tahio ny havanay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Ka hisaotra 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fivimbinanao.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2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O! tahio ny havanay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handeha lavitra,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1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tokoa ny alahelo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fisarahana: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21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Manatreha:,: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veloma atao izao.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8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sakanonao ny loza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hamely azy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00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misy mampahosa,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Asehoy ny herinao;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1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tantano 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hisaraka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53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Aoka mba ho tonga 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azon-tsampona;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2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koa mba hampodina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Eto aminay indray,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9917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52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730 - O! tahio ny havanay re</vt:lpstr>
      <vt:lpstr>1 O! tahio ny havanay re  Izay handeha lavitra, </vt:lpstr>
      <vt:lpstr>Be tokoa ny alahelo  Noho ny fisarahana: </vt:lpstr>
      <vt:lpstr>:,: Manatreha:,:  Izao veloma atao izao. </vt:lpstr>
      <vt:lpstr>2. Mba sakanonao ny loza  Tsy hamely azy izao; </vt:lpstr>
      <vt:lpstr>Raha misy mampahosa,  Asehoy ny herinao; </vt:lpstr>
      <vt:lpstr>:,: Mba tantano :,:  Tsy hisaraka aminao. </vt:lpstr>
      <vt:lpstr>3. Aoka mba ho tonga soa,  Tsy ho azon-tsampona; </vt:lpstr>
      <vt:lpstr>Aoka koa mba hampodina  Eto aminay indray, </vt:lpstr>
      <vt:lpstr>:,: Ka hisaotra :,:  Noho ny fivimbinanao.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2016-02-12T21:19:38Z</dcterms:modified>
</cp:coreProperties>
</file>