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85" r:id="rId4"/>
    <p:sldId id="263" r:id="rId5"/>
    <p:sldId id="284" r:id="rId6"/>
    <p:sldId id="264" r:id="rId7"/>
    <p:sldId id="283" r:id="rId8"/>
    <p:sldId id="265" r:id="rId9"/>
    <p:sldId id="282" r:id="rId10"/>
    <p:sldId id="266" r:id="rId11"/>
    <p:sldId id="281" r:id="rId12"/>
    <p:sldId id="267" r:id="rId13"/>
    <p:sldId id="280" r:id="rId14"/>
    <p:sldId id="268" r:id="rId15"/>
    <p:sldId id="279" r:id="rId16"/>
    <p:sldId id="270" r:id="rId17"/>
    <p:sldId id="278" r:id="rId18"/>
    <p:sldId id="269" r:id="rId19"/>
    <p:sldId id="277" r:id="rId20"/>
    <p:sldId id="272" r:id="rId21"/>
    <p:sldId id="276" r:id="rId22"/>
    <p:sldId id="271" r:id="rId23"/>
    <p:sldId id="275" r:id="rId24"/>
    <p:sldId id="273" r:id="rId25"/>
    <p:sldId id="27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4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9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4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7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2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1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8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731 - Enga anie ka homba anao Jeso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6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Mangamanga indray ny lanitra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Loharanom-pitahiana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5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foto-pifaliana.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Zanak' Andriamanitra.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3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3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mitolona ady sarotra,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fa tsy ho irery,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Jeso mahery,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tsy miady varotra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65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8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Raho hilaozana ny havana,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mainty koa Jordana,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51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mazava ny fitàna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Jeso hanangana avana.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Enga anie ka homba anao Jeso!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Hanadio sy hanazava,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24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7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7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Jesosy no mitantana,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Paradisa koa ny tany,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71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Hasambarana hatrany,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Kanana no hamantana.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02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0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3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Hampahery lalandava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6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6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mitambatra ny rahona,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mikimpy ny masoandro,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Jeso momba isan'andro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tantely koa ny vahona.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80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 anie Jeso,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3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 anao, Homba anao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homba anao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519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156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Inserat LT Std</vt:lpstr>
      <vt:lpstr>1_Thème Office</vt:lpstr>
      <vt:lpstr>731 - Enga anie ka homba anao Jeso!</vt:lpstr>
      <vt:lpstr>1 Enga anie ka homba anao Jeso!  Hanadio sy hanazava, </vt:lpstr>
      <vt:lpstr>Hampahery lalandava  Enga anie ka homba anao Jeso! </vt:lpstr>
      <vt:lpstr>Fiv : Homba anao, Homba anao Jeso  Homba anao anie Jeso, </vt:lpstr>
      <vt:lpstr>Homba anao, Homba anao Jeso  Enga anie ka homba anao Jeso</vt:lpstr>
      <vt:lpstr>2. Raha mitambatra ny rahona,  Ka mikimpy ny masoandro, </vt:lpstr>
      <vt:lpstr>Raha Jeso momba isan'andro  Ho tantely koa ny vahona. </vt:lpstr>
      <vt:lpstr>Fiv : Homba anao, Homba anao Jeso  Homba anao anie Jeso, </vt:lpstr>
      <vt:lpstr>Homba anao, Homba anao Jeso  Enga anie ka homba anao Jeso</vt:lpstr>
      <vt:lpstr>3. Mangamanga indray ny lanitra  Loharanom-pitahiana </vt:lpstr>
      <vt:lpstr>Sady foto-pifaliana.  Jeso Zanak' Andriamanitra. </vt:lpstr>
      <vt:lpstr>Fiv : Homba anao, Homba anao Jeso  Homba anao anie Jeso, </vt:lpstr>
      <vt:lpstr>Homba anao, Homba anao Jeso  Enga anie ka homba anao Jeso</vt:lpstr>
      <vt:lpstr>4. Raha mitolona ady sarotra,  Matokia fa tsy ho irery, </vt:lpstr>
      <vt:lpstr>Homba anao Jeso mahery,  Homba anao tsy miady varotra </vt:lpstr>
      <vt:lpstr>Fiv : Homba anao, Homba anao Jeso  Homba anao anie Jeso, </vt:lpstr>
      <vt:lpstr>Homba anao, Homba anao Jeso  Enga anie ka homba anao Jeso</vt:lpstr>
      <vt:lpstr>5. Raho hilaozana ny havana,  Sady mainty koa Jordana, </vt:lpstr>
      <vt:lpstr>Ho mazava ny fitàna Ao Jeso hanangana avana. </vt:lpstr>
      <vt:lpstr>Fiv : Homba anao, Homba anao Jeso  Homba anao anie Jeso, </vt:lpstr>
      <vt:lpstr>Homba anao, Homba anao Jeso  Enga anie ka homba anao Jeso</vt:lpstr>
      <vt:lpstr>6. Raha Jesosy no mitantana,  Paradisa koa ny tany, </vt:lpstr>
      <vt:lpstr>Hasambarana hatrany,  Ao Kanana no hamantana. </vt:lpstr>
      <vt:lpstr>Fiv : Homba anao, Homba anao Jeso  Homba anao anie Jeso, </vt:lpstr>
      <vt:lpstr>Homba anao, Homba anao Jeso  Enga anie ka homba anao Jeso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2016-02-12T22:12:51Z</dcterms:modified>
</cp:coreProperties>
</file>