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6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1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732 - Veloma indrindra,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havana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Veloma indrindra, ry havana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Veloma, e, mandrampihaona;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vimbino an-dalana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havana izay vao handeha;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5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mifanao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Veloma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Tahio, mba ho tafahaona!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1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Jeso Mpamonjy, tariho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Hihaona indray ao ambony,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Hiara-pinaritra mandrakizay,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tafita ny ony,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hira vaovao,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 hisaraka intsony!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4447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732 - Veloma indrindra,  ry havana ô!</vt:lpstr>
      <vt:lpstr>1 Veloma indrindra, ry havana ô! Veloma, e, mandrampihaona; </vt:lpstr>
      <vt:lpstr>Ry Tompo, vimbino an-dalana ao  Ny havana izay vao handeha; </vt:lpstr>
      <vt:lpstr>Ka ny mifanao  Veloma izao  Tahio, mba ho tafahaona!</vt:lpstr>
      <vt:lpstr>2. Ry Jeso Mpamonjy, tariho izahay  Hihaona indray ao ambony, </vt:lpstr>
      <vt:lpstr>Hiara-pinaritra mandrakizay,  Rehefa tafita ny ony, </vt:lpstr>
      <vt:lpstr>Hiara-manao Ny hira vaovao,  Fa tsy mba hisaraka intsony!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2016-02-12T22:13:27Z</dcterms:modified>
</cp:coreProperties>
</file>