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96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4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935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19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14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1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89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855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54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58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05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74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733 - Ny fihaonana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an-tany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37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Ny fihaonana an-tany,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Jesosy Tomponay,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Vetivety mora lany,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mangoraka izahay,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9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Namana nifankahazatra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Hifanao veloma anio.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Jesosy be fiantra,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mpandeha mba tahio.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90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Ny ho lasa mba tantano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voa an-dàlana;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hitoetra koa tohano,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mba hiadana.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3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maraina na hariva,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aiza alehany ety,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ombay mandrakariva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Mandra-podiny ary.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70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Any volana, any taona,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misaraka izao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Enga anie tafahaona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mbola sitrakao.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89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fihaonana ao ambony.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irinay fatratra,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hisaraka intsony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ka sambatra.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32252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37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733 - Ny fihaonana an-tany</vt:lpstr>
      <vt:lpstr>1 Ny fihaonana an-tany,  Ry Jesosy Tomponay,  Vetivety mora lany,  Ka mangoraka izahay, </vt:lpstr>
      <vt:lpstr>Namana nifankahazatra  Hifanao veloma anio.  Ry Jesosy be fiantra,  Ny mpandeha mba tahio. </vt:lpstr>
      <vt:lpstr>2. Ny ho lasa mba tantano  Tsy ho voa an-dàlana; Ny hitoetra koa tohano,  Dia mba hiadana. </vt:lpstr>
      <vt:lpstr>Na maraina na hariva,  Na aiza alehany ety,  Mba ombay mandrakariva  Mandra-podiny ary.</vt:lpstr>
      <vt:lpstr>3. Any volana, any taona,  Ny misaraka izao  Enga anie tafahaona  Raha mbola sitrakao. </vt:lpstr>
      <vt:lpstr>Ilay fihaonana ao ambony.  No irinay fatratra,  Tsy hisaraka intsony  Izahay ka sambatra.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2016-02-12T21:56:29Z</dcterms:modified>
</cp:coreProperties>
</file>