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7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7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2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3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0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1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734 - </a:t>
            </a: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r>
              <a:rPr lang="en-GB" dirty="0" err="1" smtClean="0">
                <a:solidFill>
                  <a:schemeClr val="tx1"/>
                </a:solidFill>
              </a:rPr>
              <a:t>tahio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tanindrazanay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7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r>
              <a:rPr lang="en-GB" dirty="0" err="1" smtClean="0">
                <a:solidFill>
                  <a:schemeClr val="tx1"/>
                </a:solidFill>
              </a:rPr>
              <a:t>tahio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tanindrazanay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Handroso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lalandava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Handry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fahizay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Enga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hanjaka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miray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Madagasikaranay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mpitondra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Arovy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lalandava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Tolory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hendry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Kinga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0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marina </a:t>
            </a:r>
            <a:r>
              <a:rPr lang="en-GB" dirty="0" err="1" smtClean="0">
                <a:solidFill>
                  <a:schemeClr val="tx1"/>
                </a:solidFill>
              </a:rPr>
              <a:t>anie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hanjaka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Madagasikaranay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taranakay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tahio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solofo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Dimby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rahatrizay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9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mahatoky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fahendrena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Madagasikaranay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8982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734 - Zanahary ô tahio ny tanindrazanay</vt:lpstr>
      <vt:lpstr>1 Zanahary ô tahio Ny tanindrazanay, Handroso lalandava,  Handry fahizay. </vt:lpstr>
      <vt:lpstr>Enga anie hanjaka ao  Ny saina mahay miray, Dia ho tany sambatra Ilay Madagasikaranay.</vt:lpstr>
      <vt:lpstr>2. Ireo mpitondra anay Arovy lalandava koa, Tolory saina hendry, Kinga sy mahay</vt:lpstr>
      <vt:lpstr>Ka ny marina anie No mba hanjaka ao tokoa, Dia ho tany sambatra Ilay Madagasikaranay.</vt:lpstr>
      <vt:lpstr>3. Ny taranakay tahio Ho vanona tokoa: Ireo no solofo, Dimby rahatrizay.</vt:lpstr>
      <vt:lpstr>Mba ho tena mahatoky, Feno fahendrena koa, Dia ho tany sambatra Ilay Madagasikaranay.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15</cp:revision>
  <dcterms:created xsi:type="dcterms:W3CDTF">2015-02-15T12:43:03Z</dcterms:created>
  <dcterms:modified xsi:type="dcterms:W3CDTF">2023-10-23T17:54:09Z</dcterms:modified>
</cp:coreProperties>
</file>