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2" r:id="rId2"/>
    <p:sldId id="263" r:id="rId3"/>
    <p:sldId id="267" r:id="rId4"/>
    <p:sldId id="264" r:id="rId5"/>
    <p:sldId id="265" r:id="rId6"/>
    <p:sldId id="268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8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7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1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1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2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3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6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735 - Arovy, 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Tsitoha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5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Arovy, Ry Tsitoha,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Tanindrazanay,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Vimbino avokoa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mitondra anay;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33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Nosy ity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handry fahizay;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Tantano sy ampio,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Handroso izahay!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78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Ny tsara mba tohano,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Zanaharinay,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ratsy mba sakano,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hiadananay.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80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Tahio ny mpitsara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Nampanapahinao,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Hahay hitondra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olonao izao;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53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lehibe rehetra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Vangio sy hafanao,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hanam-po miantra,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Hatahotra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67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Ny tsara mba tohano,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Zanaharinay,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ratsy mba sakano,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hiadananay.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414065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2_Thème Office</vt:lpstr>
      <vt:lpstr>735 - Arovy, Ry Tsitoha</vt:lpstr>
      <vt:lpstr>1 Arovy, Ry Tsitoha, Ny Tanindrazanay, Vimbino avokoa Izay mitondra anay;</vt:lpstr>
      <vt:lpstr>Ity Nosy ity tahio,  Mba handry fahizay;  Tantano sy ampio, Handroso izahay! </vt:lpstr>
      <vt:lpstr>Fiv : Ny tsara mba tohano,  Ry Zanaharinay,  Ny ratsy mba sakano,  Mba hiadananay.</vt:lpstr>
      <vt:lpstr>2. Tahio ny mpitsara Nampanapahinao,  Hahay hitondra tsara Izao olonao izao;</vt:lpstr>
      <vt:lpstr>Ny lehibe rehetra  Vangio sy hafanao,  Mba hanam-po miantra,  Hatahotra Anao.</vt:lpstr>
      <vt:lpstr>Fiv : Ny tsara mba tohano,  Ry Zanaharinay,  Ny ratsy mba sakano,  Mba hiadananay.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2016-02-12T21:55:23Z</dcterms:modified>
</cp:coreProperties>
</file>