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2" r:id="rId2"/>
    <p:sldId id="263" r:id="rId3"/>
    <p:sldId id="270" r:id="rId4"/>
    <p:sldId id="264" r:id="rId5"/>
    <p:sldId id="269" r:id="rId6"/>
    <p:sldId id="265" r:id="rId7"/>
    <p:sldId id="268" r:id="rId8"/>
    <p:sldId id="266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4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5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76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7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6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0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736 - Mba tahionao, ry Jehovah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5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Mba tahionao,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tanindrazanay,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tsara sy hiova,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Hambininao anie!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tany izay mandroso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sambatra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hanjakan'i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 Tompo soa.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1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tahio ny firenena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monina eto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Handroso hihatsara,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Hatahotra Anao,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6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Handao ny fomba ratsy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manadala re;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Hanary koa ny sampy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Mampidi-doza è!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4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Mba tahionao ny mpitondra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Nampanapahinao,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Arovy isan'andro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handà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Hiankina Aminao;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fahendrena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8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Mba tahio koa, ry Jehovah!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fiangonanao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Handroso lalandava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Homban'ny herinao,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0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Hanerana ny 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Itoeranay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isam-bazan-tany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Hiondrika Aminao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31380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2_Thème Office</vt:lpstr>
      <vt:lpstr>736 - Mba tahionao, ry Jehovah!</vt:lpstr>
      <vt:lpstr>1 Mba tahionao,  ry Jehovah! Ny tanindrazanay, Ho tsara sy hiova, Hambininao anie!</vt:lpstr>
      <vt:lpstr>Ho tany izay mandroso  Sy sambatra tokoa, Ka hanjakan'i Jeso  Mpamonjy Tompo soa. </vt:lpstr>
      <vt:lpstr>2. Mba tahio ny firenena Izay monina eto izao, Handroso hihatsara,  Hatahotra Anao, </vt:lpstr>
      <vt:lpstr>Handao ny fomba ratsy Izay manadala re; Hanary koa ny sampy Mampidi-doza è!</vt:lpstr>
      <vt:lpstr>3. Mba tahionao ny mpitondra Nampanapahinao,  Arovy isan'andro Mba tsy handà Anao;</vt:lpstr>
      <vt:lpstr>Tariho lalandava Hiankina Aminao; Omeo fahendrena Hanao ny sitrakao.</vt:lpstr>
      <vt:lpstr>4. Mba tahio koa, ry Jehovah! Ny fiangonanao Handroso lalandava Homban'ny herinao,</vt:lpstr>
      <vt:lpstr>Hanerana ny tany Itoeranay izao, Ka isam-bazan-tany Hiondrika Aminao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2016-02-12T21:54:45Z</dcterms:modified>
</cp:coreProperties>
</file>