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6" r:id="rId4"/>
    <p:sldId id="263" r:id="rId5"/>
    <p:sldId id="267" r:id="rId6"/>
    <p:sldId id="264" r:id="rId7"/>
    <p:sldId id="268" r:id="rId8"/>
    <p:sldId id="265" r:id="rId9"/>
    <p:sldId id="269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19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35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595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46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826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40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72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606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080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40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722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55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92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737 - Ry Ray, tahionao i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Madagasikara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01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Ry Ray, tahionao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 Madagasikara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nohasoavinao,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voakarakara,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61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nandefasanao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teny masinao,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angatahanay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Ny fitahianao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03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Ny fiangonanao,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Rain'ny fahazavana,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natsanganao hatao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Fahazavana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40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nodidianao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Hanao ny asanao,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angatahanay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Ny fitahianao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17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Ny asa maro be sy izay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Fanaovan-tsoa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Miorina eto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sitrakao tokoa;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fanjakana koa,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natsanganao,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angatahanay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Ny fitahianao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031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Ny tokatranonay,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tena sy fanahy,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fivelomanay,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Rainay Izay Mpiahy,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95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Ireo rehetra ireo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iantsoana Anao.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angatahanay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Ny fitahianao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57647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42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737 - Ry Ray, tahionao i Madagasikara</vt:lpstr>
      <vt:lpstr>1 Ry Ray, tahionao i Madagasikara Izay nohasoavinao, Ka voakarakara,</vt:lpstr>
      <vt:lpstr>Ka nandefasanao Ny teny masinao, Dia angatahanay :,: Ny fitahianao :,:</vt:lpstr>
      <vt:lpstr>2. Ny fiangonanao, ry Rain'ny fahazavana, Izay natsanganao hatao Fahazavana</vt:lpstr>
      <vt:lpstr>Ka nodidianao Hanao ny asanao, Dia angatahanay :,: Ny fitahianao :,:</vt:lpstr>
      <vt:lpstr>3. Ny asa maro be sy izay Fanaovan-tsoa Miorina eto izao, Ka sitrakao tokoa;</vt:lpstr>
      <vt:lpstr>Ny fanjakana koa, Izay natsanganao, Dia angatahanay :,: Ny fitahianao :,:</vt:lpstr>
      <vt:lpstr>4. Ny tokatranonay, Ny tena sy fanahy, Ny fivelomanay, Ry Rainay Izay Mpiahy,</vt:lpstr>
      <vt:lpstr>Ireo rehetra ireo Dia iantsoana Anao. Ka angatahanay :,: Ny fitahianao 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2016-02-12T21:51:18Z</dcterms:modified>
</cp:coreProperties>
</file>