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9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4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6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6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738 - Havaozy, Tompo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6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Havaozy, Tompo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endriky 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voninahitrao hatao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Fahazavany,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9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aizim-pito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Levoninao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ratsy be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Esory avokoa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8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Havaozy, Tompo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endriky ny t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Reseo ny rafinao,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Ravao ny fanjakany,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1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Ampanjakao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Zanakao,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rehetra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Hanao ny sitrakao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Havaozy, Tompo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endriky 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averenonao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hatsarany;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68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 Mpanavao,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famelomanao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Tadiavinao izao;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Vitao ny asanao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Havaozy Tompo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endriky 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olona izao maniry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Indrindra izany.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1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sentonay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Miakatra Aminao,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hafainganonao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Ny fanavaozanao.:,: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367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738 - Havaozy, Tompo ô,</vt:lpstr>
      <vt:lpstr>1 Havaozy, Tompo ô, Ny endriky ny tany, Ny voninahitrao hatao Fahazavany,</vt:lpstr>
      <vt:lpstr>Izao aizim-pito izao Levoninao tokoa, Izao ratsy be izao :,: Esory avokoa :,:</vt:lpstr>
      <vt:lpstr>2. Havaozy, Tompo ô, Ny endriky ny t any, Reseo ny rafinao, Ravao ny fanjakany,</vt:lpstr>
      <vt:lpstr>Ampanjakao tokoa Jesosy Zanakao, Izao rehetra izao :,: Hanao ny sitrakao :,:</vt:lpstr>
      <vt:lpstr>3. Havaozy, Tompo ô, Ny endriky ny tany, Koa averenonao indray Ny hatsarany;</vt:lpstr>
      <vt:lpstr>Fanahy Mpanavao, Ny famelomanao Tadiavinao izao; :,: Vitao ny asanao :,:</vt:lpstr>
      <vt:lpstr>4. Havaozy Tompo ô, Ny endriky ny tany, Ny olona izao maniry  Indrindra izany. </vt:lpstr>
      <vt:lpstr>Henoy ny sentonay  Miakatra Aminao,  Ka hafainganonao  :,: Ny fanavaozanao.:,: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2016-02-12T21:51:58Z</dcterms:modified>
</cp:coreProperties>
</file>