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2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4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3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5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6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2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3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739 - Ry Jehovah Tompon'aina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7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Ao koa ny mpanao lalàna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toroy ny marina,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manam-pahefana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Omeonao sain-dalina! 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1552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tany mba ampio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Handry fahizay!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arovy sy tahio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mpitondra anay!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3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Indreo ny isan-tokantrano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tsidiho, hafanao,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zanakay tantano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trotroy ho olonao!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91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Tompo, mandrosoa,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Anjakao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onenonao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ny Nosinay!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 Tompon'aina,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tahio ny taninay!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fohazy, re, ny saina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fanahinay hahay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Mankatô sy hankalaza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Anaranao,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fantatray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Iantraonao, ry Jesosy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 ny Nosinay,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fon'ny Malagasy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Diovy re ka mba ovay,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9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hanompo sampy intsony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hazava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sitraky ny fony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 masina e!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O, tahio ny faritany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ny teninao,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ambony na ambany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tsarovy, iantrao!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mpitory mba iraho,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hiely anie,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hery, hatanjaho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Hahavita be!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4.O, Jehovah Ray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Sakambino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Hianao irery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hany tokinay;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5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ratsy mba sakano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hanimba 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tsara no tohano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Hiadananay.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099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739 - Ry Jehovah Tompon'aina,</vt:lpstr>
      <vt:lpstr>1 Ry Jehovah Tompon'aina, O, tahio ny taninay! Mba fohazy, re, ny saina  Sy fanahinay hahay</vt:lpstr>
      <vt:lpstr>Mankatô sy hankalaza  Ny Anaranao,  Mba ho fantatray mazava  Ny fitiavanao. </vt:lpstr>
      <vt:lpstr>2. Iantraonao, ry Jesosy Hazavao ny Nosinay,  Ka ny fon'ny Malagasy  Diovy re ka mba ovay, </vt:lpstr>
      <vt:lpstr>Tsy hanompo sampy intsony Fa hazava re,  Ka ho sitraky ny fony  Ny ho masina e! </vt:lpstr>
      <vt:lpstr>3. O, tahio ny faritany Mba handray ny teninao,  Na ambony na ambany  Mba tsarovy, iantrao! </vt:lpstr>
      <vt:lpstr>Ny mpitory mba iraho, Ka hiely anie,  Omeo hery, hatanjaho Hahavita be!</vt:lpstr>
      <vt:lpstr>4.O, Jehovah Ray Mahery, Sakambino izahay,  Eny, Hianao irery  No mba hany tokinay; </vt:lpstr>
      <vt:lpstr>Ka ny ratsy mba sakano  Tsy hanimba anay,  Fa ny tsara no tohano  Hiadananay. </vt:lpstr>
      <vt:lpstr>5. Ao koa ny mpanao lalàna Mba toroy ny marina,  Ireo manam-pahefana Omeonao sain-dalina! </vt:lpstr>
      <vt:lpstr>Ka ny tany mba ampio  Handry fahizay!  O, arovy sy tahio Ny mpitondra anay! </vt:lpstr>
      <vt:lpstr>6. Indreo ny isan-tokantrano Mba tsidiho, hafanao,  Ka ny zanakay tantano  Sy trotroy ho olonao! </vt:lpstr>
      <vt:lpstr>Eny, Tompo, mandrosoa,  Anjakao izahay  Ka onenonao tokoa  Izao ny Nosinay!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2016-02-12T21:54:11Z</dcterms:modified>
</cp:coreProperties>
</file>