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5" r:id="rId4"/>
    <p:sldId id="276" r:id="rId5"/>
    <p:sldId id="277" r:id="rId6"/>
    <p:sldId id="263" r:id="rId7"/>
    <p:sldId id="272" r:id="rId8"/>
    <p:sldId id="273" r:id="rId9"/>
    <p:sldId id="274" r:id="rId10"/>
    <p:sldId id="264" r:id="rId11"/>
    <p:sldId id="269" r:id="rId12"/>
    <p:sldId id="270" r:id="rId13"/>
    <p:sldId id="271" r:id="rId14"/>
    <p:sldId id="265" r:id="rId15"/>
    <p:sldId id="267" r:id="rId16"/>
    <p:sldId id="266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9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3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5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3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4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2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8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3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7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7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740 - He! Ny tany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manontolo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9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komity sy vaomiera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miady hevitra 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52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hitompo hevi-tena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handray ny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17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didinao hatrany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hijoroany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8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tetiky ny 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laviny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4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Ry Mpanjakan'ny mpanjaka,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Miasà mahery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0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mpitondra samihafa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toroy ny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63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mpanjaka an-tany hafa,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Revon-diadema 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39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sitony re hitafa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 ry Tompo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02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He! Ny tany manontolo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ambinonao izao,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11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Mpanolokolo,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Tompo tsy mandao.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33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vontosy andon'aina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lonaka tokoa,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3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tany karankaina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 vokatra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40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Mba tahio ny fanjakana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mitondra anay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mpitana ny lalàna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omeo ny hevitrao.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mpifehy isan-toko,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mpikarakara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2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Anehoy ilay vokovoko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hitondra marina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3891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77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740 - He! Ny tany manontolo</vt:lpstr>
      <vt:lpstr>1 He! Ny tany manontolo Mba ambinonao izao, </vt:lpstr>
      <vt:lpstr>Ry Jeso Mpanolokolo, Tena Tompo tsy mandao. </vt:lpstr>
      <vt:lpstr>Mba vontosy andon'aina  Mba ho lonaka tokoa,</vt:lpstr>
      <vt:lpstr>Tsy ho tany karankaina  Fa ho vokatra tokoa.</vt:lpstr>
      <vt:lpstr>2. Mba tahio ny fanjakana Izay mitondra anay izao</vt:lpstr>
      <vt:lpstr>Ireo mpitana ny lalàna Mba omeo ny hevitrao.</vt:lpstr>
      <vt:lpstr>Ny mpifehy isan-toko, Ny mpikarakara izao</vt:lpstr>
      <vt:lpstr>Anehoy ilay vokovoko Mba hitondra marina ao.</vt:lpstr>
      <vt:lpstr>3. Ny komity sy vaomiera Raha miady hevitra ao</vt:lpstr>
      <vt:lpstr>Tsy hitompo hevi-tena Fa handray ny sitrakao.</vt:lpstr>
      <vt:lpstr>Ka ny didinao hatrany No mba hijoroany izao</vt:lpstr>
      <vt:lpstr>Fa ny tetiky ny tany Dia ho laviny tokoa.</vt:lpstr>
      <vt:lpstr>4. Ry Mpanjakan'ny mpanjaka, Miasà mahery izao</vt:lpstr>
      <vt:lpstr>Ireo mpitondra samihafa Mba toroy ny sitrakao.</vt:lpstr>
      <vt:lpstr>Ireo mpanjaka an-tany hafa, Revon-diadema koa,</vt:lpstr>
      <vt:lpstr>Mba sitony re hitafa Aminao ry Tompo soa.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2016-02-12T21:53:13Z</dcterms:modified>
</cp:coreProperties>
</file>