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2" r:id="rId5"/>
    <p:sldId id="266" r:id="rId6"/>
    <p:sldId id="263" r:id="rId7"/>
    <p:sldId id="267" r:id="rId8"/>
    <p:sldId id="264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741 -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si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hatsarao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 ny namanay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tia ny teninao,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mba hazavao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Ovay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fombanay,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foin'ny taninay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sampiny;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Omeo fo marina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rehetra izao,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mba iantrao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nosinay.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7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Jehovah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ô!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 ho olonao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zanakay;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marina,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dia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nosinay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4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Izay mpitondra 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 ho tia 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 ô!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1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-marina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ampanompoy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nosinay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70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741 - Jehovah Tompo ô!</vt:lpstr>
      <vt:lpstr>1 Jehovah Tompo ô! Tahio si hatsarao Ny taninay,</vt:lpstr>
      <vt:lpstr>Tahio ny namanay Ho tia ny teninao, Dia mba hazavao Ny nosinay.</vt:lpstr>
      <vt:lpstr>2. Ovay  ny fombanay, Ho foin'ny taninay Ny sampiny;</vt:lpstr>
      <vt:lpstr>Omeo fo marina Izao rehetra izao, Ka dia mba iantrao Ny nosinay.</vt:lpstr>
      <vt:lpstr>3. Jehovah  Tompo ô! Tahio ho olonao Ny zanakay;</vt:lpstr>
      <vt:lpstr>Tahio ho zanakao, Tahio ho marina, Ka dia ho taninao Ny nosinay.</vt:lpstr>
      <vt:lpstr>4. Izay mpitondra anay Tahio ho tia Anao, Jehovah ô!</vt:lpstr>
      <vt:lpstr>Omeo sai-marina Hanao ny sitrakao, Ka ampanompoy Anao Ny nosinay.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2023-06-25T08:38:05Z</dcterms:modified>
</cp:coreProperties>
</file>