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2" r:id="rId5"/>
    <p:sldId id="263" r:id="rId6"/>
    <p:sldId id="271" r:id="rId7"/>
    <p:sldId id="270" r:id="rId8"/>
    <p:sldId id="264" r:id="rId9"/>
    <p:sldId id="269" r:id="rId10"/>
    <p:sldId id="268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94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8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8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0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9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7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0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1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9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0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23900" dirty="0" smtClean="0">
                <a:solidFill>
                  <a:schemeClr val="tx1"/>
                </a:solidFill>
              </a:rPr>
              <a:t>742</a:t>
            </a:r>
            <a:r>
              <a:rPr lang="en-GB" dirty="0" smtClean="0">
                <a:solidFill>
                  <a:schemeClr val="tx1"/>
                </a:solidFill>
              </a:rPr>
              <a:t> - </a:t>
            </a:r>
            <a:r>
              <a:rPr lang="en-GB" sz="8800" dirty="0" err="1" smtClean="0">
                <a:solidFill>
                  <a:schemeClr val="tx1"/>
                </a:solidFill>
              </a:rPr>
              <a:t>Zanahary</a:t>
            </a:r>
            <a:r>
              <a:rPr lang="en-GB" sz="8800" dirty="0" smtClean="0">
                <a:solidFill>
                  <a:schemeClr val="tx1"/>
                </a:solidFill>
              </a:rPr>
              <a:t> no </a:t>
            </a:r>
            <a:r>
              <a:rPr lang="en-GB" sz="8800" dirty="0" err="1" smtClean="0">
                <a:solidFill>
                  <a:schemeClr val="tx1"/>
                </a:solidFill>
              </a:rPr>
              <a:t>mahela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Mihainoa :,: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mifona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2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Ry Jehovah! Manomeza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ilainay olonao;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4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Mitahia, mampahereza,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tonga ao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0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:,: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hahazo</a:t>
            </a:r>
            <a:r>
              <a:rPr lang="en-GB" dirty="0" smtClean="0">
                <a:solidFill>
                  <a:schemeClr val="tx1"/>
                </a:solidFill>
              </a:rPr>
              <a:t> :,: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Satro-boninahitra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Zanahary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mahela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fe-toana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iainanay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miantra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mamela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Tombon'andro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Nefa vitsy, 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ho andronay aty.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Betsaka ny andro lany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Nanaranam-po izao;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5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Misy feo manontany: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"Vita va ny asanao?"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Miezaha,:,: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re ny alim-be.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Mamindrà fa, Zanahary!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Mamelà ny helokay;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8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Tompo! Aza mba manary,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'Ndrao ha very izahay;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8989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742 - Zanahary no mahela</vt:lpstr>
      <vt:lpstr>1 Zanahary no mahela Izay fe-toana iainanay,</vt:lpstr>
      <vt:lpstr>Ka miantra sy mamela Tombon'andro ho anay.</vt:lpstr>
      <vt:lpstr>:,: Nefa vitsy, :,: No ho andronay aty.</vt:lpstr>
      <vt:lpstr>2. Betsaka ny andro lany Nanaranam-po izao;</vt:lpstr>
      <vt:lpstr>Misy feo manontany: "Vita va ny asanao?"</vt:lpstr>
      <vt:lpstr>:,: Miezaha,:,: Avy re ny alim-be.</vt:lpstr>
      <vt:lpstr>3. Mamindrà fa, Zanahary! Mamelà ny helokay;</vt:lpstr>
      <vt:lpstr>Tompo! Aza mba manary,  'Ndrao ha very izahay;</vt:lpstr>
      <vt:lpstr>:,: Mihainoa :,:  Ny mifona aminao.</vt:lpstr>
      <vt:lpstr>4. Ry Jehovah! Manomeza Izay ilainay olonao;</vt:lpstr>
      <vt:lpstr>Mitahia, mampahereza,  Mba ho tonga ao aminao.</vt:lpstr>
      <vt:lpstr>:,: Ka hahazo :,:  Satro-boninahitra 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15</cp:revision>
  <dcterms:created xsi:type="dcterms:W3CDTF">2015-02-15T12:43:03Z</dcterms:created>
  <dcterms:modified xsi:type="dcterms:W3CDTF">2023-10-23T17:57:00Z</dcterms:modified>
</cp:coreProperties>
</file>