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4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6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3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1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7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1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743 - Ny andronay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mandala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andronay mandala,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Lany foana taminay;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mandrakizay nohatoninay,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adala izahay,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5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Mpanota, ifony ny helokao.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tia anao.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ho very mandrakizay,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Avoty ny ainao.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1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fiadanan-dratsy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manadala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Hijanona foana aty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Hanadino ny Rainay.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5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hevero fa olon-ko fatye!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ela no ety;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Tsarovinao fa hody tokoa;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Antsoiny hianao.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taninay havela,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 izahay;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maintsy hiainga hiala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no hodianay.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6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 sady mazava ny tranonao,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Miomàna, fa hankao;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Tazano, fa mivoha izao: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Midira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382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743 - Ny andronay mandala</vt:lpstr>
      <vt:lpstr>1 Ny andronay mandala, Lany foana taminay;  Ny mandrakizay nohatoninay,  Nefa adala izahay, </vt:lpstr>
      <vt:lpstr>Ry Mpanota, ifony ny helokao. Fa Jeso tia anao.  Mba tsy ho very mandrakizay, Avoty ny ainao.</vt:lpstr>
      <vt:lpstr>2. Ny fiadanan-dratsy No mba manadala anay Hijanona foana aty izao Hanadino ny Rainay.</vt:lpstr>
      <vt:lpstr>Mba hevero fa olon-ko fatye! Tsy ela no ety; Tsarovinao fa hody tokoa;  Antsoiny hianao. </vt:lpstr>
      <vt:lpstr>3. Ny taninay havela, Mpivahiny izahay;  Tsy maintsy hiainga hiala aty,  Any no hodianay. </vt:lpstr>
      <vt:lpstr>Tsara sady mazava ny tranonao,  Miomàna, fa hankao;  Tazano, fa mivoha izao: Midira hianao.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2016-02-12T22:19:58Z</dcterms:modified>
</cp:coreProperties>
</file>