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4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1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7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7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1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6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17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9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53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6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26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744 - He! Ny andro mora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29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He! Ny andro mora lasa,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ry mpivahiny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ela, kely sisa,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hody hianao!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95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fantatrao akory,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hahafatesanao: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aza mba matory,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ho very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Miomàna, ry sakaiza,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mba tamàna 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eto tsy mateza,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Miaingà mba ho ary!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38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ny Tomponao, Jesosy,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Hampihaingo tsara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57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rany no mamotsy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akanjo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74332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39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744 - He! Ny andro mora lasa</vt:lpstr>
      <vt:lpstr>1 He! Ny andro mora lasa, O, ry mpivahiny ô! Tsy ho ela, kely sisa, Dia hody hianao! </vt:lpstr>
      <vt:lpstr>Tsy mba fantatrao akory,  Izay hahafatesanao: Koa aza mba matory, Sao ho very hianao.</vt:lpstr>
      <vt:lpstr>2. Miomàna, ry sakaiza, Aza mba tamàna aty,  Fa ny eto tsy mateza,  Miaingà mba ho ary!</vt:lpstr>
      <vt:lpstr>Ao ny Tomponao, Jesosy, Hampihaingo tsara anao</vt:lpstr>
      <vt:lpstr>Fa ny rany no mamotsy  Ny akanjo ho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2016-02-12T22:19:16Z</dcterms:modified>
</cp:coreProperties>
</file>