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6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9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85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9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1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2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9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1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745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Henoy ry Jeso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7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Henoy ry Jeso Tompo: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fitarainanay,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amin'alahelo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ipetrahanay;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86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fonay mba maniry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Hitovy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be ny ratsy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Misakana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07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Nateraky ny nofo,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nofo izahay;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Nanompo tompo ratsy,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very hatrizay!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razanay nanota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nodimbiasanay: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Tomponay Tsitoha,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Havaozy izahay!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98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asam-pamonjena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Natolotra Anao;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hisy tsy ho vita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natombokao;,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Raho resy avokoa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fahavalonao,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Hiposaka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 taom-baovao!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5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tavanao malala,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tena masoandro,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hifalianay.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5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nosatrohan-tsilo,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Faingàna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Hanangana ny maty,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Hitondra aim-baovao!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04125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745 - Henoy ry Jeso Tompo</vt:lpstr>
      <vt:lpstr>1 Henoy ry Jeso Tompo: Ny fitarainanay, Fa amin'alahelo No ipetrahanay;</vt:lpstr>
      <vt:lpstr>Ny fonay mba maniry Hitovy aminao, Kanefa be ny ratsy Misakana anay.</vt:lpstr>
      <vt:lpstr>2. Nateraky ny nofo, Ka nofo izahay; Nanompo tompo ratsy, Ka very hatrizay!</vt:lpstr>
      <vt:lpstr>Ny razanay nanota Ka nodimbiasanay: Ry Tomponay Tsitoha, Havaozy izahay!</vt:lpstr>
      <vt:lpstr>3. Ny asam-pamonjena Natolotra Anao;  Tsy hisy tsy ho vita  Izay natombokao;,</vt:lpstr>
      <vt:lpstr>Raho resy avokoa  Ny fahavalonao,  Hiposaka tokoa  Ny tena taom-baovao! </vt:lpstr>
      <vt:lpstr>4. Ny tavanao malala, Ry Jeso Tomponay,  Ho tena masoandro,  Izay hifalianay.</vt:lpstr>
      <vt:lpstr>Ry nosatrohan-tsilo, Faingàna Hianao,  Hanangana ny maty,  Hitondra aim-baovao!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2016-02-12T22:18:44Z</dcterms:modified>
</cp:coreProperties>
</file>