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3" r:id="rId5"/>
    <p:sldId id="264" r:id="rId6"/>
    <p:sldId id="269" r:id="rId7"/>
    <p:sldId id="265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5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2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0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1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2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7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92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7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4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2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746 - </a:t>
            </a:r>
            <a:r>
              <a:rPr lang="en-GB" dirty="0" err="1" smtClean="0">
                <a:solidFill>
                  <a:schemeClr val="tx1"/>
                </a:solidFill>
              </a:rPr>
              <a:t>Mifalia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sakaiza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7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Mifalia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sakaiza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nahazo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taom-baovao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Zanahary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mitaiza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isaory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hajao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0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Mifalia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sakaiza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nahazo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taom-baovao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Zanahary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mitaiza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isaory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hajao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9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Mihirà sy mihobia,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Tompo no derao,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Miravoa, mifalia,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Velona aina hianao,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9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Mifalia, ry sakaiza!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nahazo taom-baovao,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Zanahary no mitaiza,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isaory sy hajao.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2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Izao no andro mampifaly,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Andro lehibe anio,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hira mahafaly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hatao ankehitrio;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78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Zanahary no mitàna,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Mifalia hianao;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Tonon-kira hoe: Hosana!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hatao aty izao.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6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Mifalia, ry sakaiza!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nahazo taom-baovao,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Zanahary no mitaiza,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isaory sy hajao.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1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He, Hosana, he! Hosana,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Anao, ry Tompo ô!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Fihirana, fiderana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asandratray izao;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Dera, saotra, hery, laza,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Anao, Mpanjakanay,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 anie ny haja,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ho Anao izao.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0400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67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746 - Mifalia, ry sakaiza!</vt:lpstr>
      <vt:lpstr>1 Mifalia, ry sakaiza! Fa nahazo taom-baovao, Zanahary no mitaiza, Ka isaory sy hajao. </vt:lpstr>
      <vt:lpstr>Mihirà sy mihobia,  Jeso Tompo no derao,  Miravoa, mifalia,  Velona aina hianao,</vt:lpstr>
      <vt:lpstr>Fiv : Mifalia, ry sakaiza! Fa nahazo taom-baovao,  Zanahary no mitaiza, Ka isaory sy hajao. </vt:lpstr>
      <vt:lpstr>2. Izao no andro mampifaly, Andro lehibe anio, Dia hira mahafaly  No hatao ankehitrio; </vt:lpstr>
      <vt:lpstr>Zanahary no mitàna,  Mifalia hianao; Tonon-kira hoe: Hosana!  No hatao aty izao. </vt:lpstr>
      <vt:lpstr>Fiv : Mifalia, ry sakaiza! Fa nahazo taom-baovao,  Zanahary no mitaiza, Ka isaory sy hajao.</vt:lpstr>
      <vt:lpstr>3. He, Hosana, he! Hosana, Ho Anao, ry Tompo ô!  Fihirana, fiderana  No asandratray izao; </vt:lpstr>
      <vt:lpstr>Dera, saotra, hery, laza,  Ho Anao, Mpanjakanay,  Ho Anao anie ny haja,  Raiso ho Anao izao. </vt:lpstr>
      <vt:lpstr>Fiv : Mifalia, ry sakaiza! Fa nahazo taom-baovao,  Zanahary no mitaiza, Ka isaory sy hajao.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2023-10-23T17:55:20Z</dcterms:modified>
</cp:coreProperties>
</file>