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6" r:id="rId4"/>
    <p:sldId id="263" r:id="rId5"/>
    <p:sldId id="277" r:id="rId6"/>
    <p:sldId id="264" r:id="rId7"/>
    <p:sldId id="275" r:id="rId8"/>
    <p:sldId id="265" r:id="rId9"/>
    <p:sldId id="274" r:id="rId10"/>
    <p:sldId id="266" r:id="rId11"/>
    <p:sldId id="273" r:id="rId12"/>
    <p:sldId id="267" r:id="rId13"/>
    <p:sldId id="272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-26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2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6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9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1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2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0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2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6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0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3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3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747 - Haleloia! Sambasamba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90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Ka ny taom-baovao, Jehovah!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hanomezanao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Fahendrena ny mpitondra,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Hahasoa ny olonao;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44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Fiangonana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Hamasinonao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handroso marina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Hahalala Anao: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53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Haleloia! Sambasamba!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izahay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18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Haleloia! Sambasamba!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Hitanay ny taom-baovao.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0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Mitsingerina ny taona,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Fohy andro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Vetivety dia hihaona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Aminao, ry Tomponay!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ka ho hitanay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Sabata tsara 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tapitra: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6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Haleloia! Sambasamba!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izahay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44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Haleloia! Sambasamba!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Hitanay ny taom-baovao.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47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Haleloia! Sambasamba!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Hitanay ny taom-baovao;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izahay, Jehovah!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hifaly aminao: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9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Fihirana no atao,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Saotra vavaka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atolotray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Mpamelona!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51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Haleloia! Sambasamba!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izahay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1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Haleloia! Sambasamba!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Hitanay ny taom-baovao.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Lasana ny andro maro,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zavatra natao,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ny mety, na ny diso,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Samy efa fantatrao;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40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anie ny tsininay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Hovonoinao,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mety vitanay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haharitra: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66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Haleloia! Sambasamba!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izahay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5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Haleloia! Sambasamba!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Hitanay ny taom-baovao.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51396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87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747 - Haleloia! Sambasamba!</vt:lpstr>
      <vt:lpstr>1 Haleloia! Sambasamba! Hitanay ny taom-baovao; Avy izahay, Jehovah!  Mba hifaly aminao: </vt:lpstr>
      <vt:lpstr>Fihirana no atao,  Saotra vavaka No atolotray Anao,  Ry Mpamelona!</vt:lpstr>
      <vt:lpstr>Fiv : Haleloia! Sambasamba! Faly izahay izao; </vt:lpstr>
      <vt:lpstr>Haleloia! Sambasamba!  Hitanay ny taom-baovao. </vt:lpstr>
      <vt:lpstr>2. Lasana ny andro maro, Be ny zavatra natao, Na ny mety, na ny diso, Samy efa fantatrao;</vt:lpstr>
      <vt:lpstr>Aoka anie ny tsininay Hovonoinao, Fa ny mety vitanay Mba haharitra:</vt:lpstr>
      <vt:lpstr>Fiv : Haleloia! Sambasamba! Faly izahay izao; </vt:lpstr>
      <vt:lpstr>Haleloia! Sambasamba!  Hitanay ny taom-baovao. </vt:lpstr>
      <vt:lpstr>3. Ka ny taom-baovao, Jehovah! Aoka hanomezanao Fahendrena ny mpitondra, Hahasoa ny olonao;</vt:lpstr>
      <vt:lpstr>Ka ny Fiangonana Hamasinonao Mba handroso marina Hahalala Anao:</vt:lpstr>
      <vt:lpstr>Fiv : Haleloia! Sambasamba! Faly izahay izao; </vt:lpstr>
      <vt:lpstr>Haleloia! Sambasamba!  Hitanay ny taom-baovao. </vt:lpstr>
      <vt:lpstr>4. Mitsingerina ny taona, Fohy andro izahay, Vetivety dia hihaona Aminao, ry Tomponay!</vt:lpstr>
      <vt:lpstr>Enga ka ho hitanay Ao an-danitra Ny Sabata tsara izay Tsy ho tapitra:</vt:lpstr>
      <vt:lpstr>Fiv : Haleloia! Sambasamba! Faly izahay izao; </vt:lpstr>
      <vt:lpstr>Haleloia! Sambasamba!  Hitanay ny taom-baovao.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2016-02-12T22:18:04Z</dcterms:modified>
</cp:coreProperties>
</file>