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3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6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3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90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9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0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82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6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5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748 - </a:t>
            </a:r>
            <a:r>
              <a:rPr lang="en-GB" dirty="0" err="1" smtClean="0">
                <a:solidFill>
                  <a:schemeClr val="tx1"/>
                </a:solidFill>
              </a:rPr>
              <a:t>Havaozy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1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Havaozy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voninahitrao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Tompo Mpanasoa.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Levony avokoa.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fongotra tsy hisy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ratsy marobe.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Izao taona vaovao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Diavinay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fanavaozan-dehibe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tenanay anie!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ny fiainanay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ratsy hatrizay;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Ovay hatramin'ny anio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tsara sy madio.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3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Havaozy , Tompo ô!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Fiangonanao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O! akambano ho iray,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Hiray mandrakizay.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8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be </a:t>
            </a:r>
            <a:r>
              <a:rPr lang="en-GB" dirty="0" err="1" smtClean="0">
                <a:solidFill>
                  <a:schemeClr val="tx1"/>
                </a:solidFill>
              </a:rPr>
              <a:t>fitia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Tongava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mamangia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tanteraho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fanavaozanao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5940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748 - Havaozy Tompo ô!</vt:lpstr>
      <vt:lpstr>1 Havaozy Tompo ô! Izao rehetra izao Ka aoka mba ho hita ao Ny voninahitrao</vt:lpstr>
      <vt:lpstr>Ry Tompo Mpanasoa. Levony avokoa. Ho fongotra tsy hisy re Ny ratsy marobe.</vt:lpstr>
      <vt:lpstr>2. Izao taona vaovao Diavinay izao Ho fanavaozan-dehibe Ny tenanay anie!</vt:lpstr>
      <vt:lpstr>Ka ny fiainanay Izay ratsy hatrizay; Ovay hatramin'ny anio Ho tsara sy madio.</vt:lpstr>
      <vt:lpstr>3. Havaozy , Tompo ô! Ny Fiangonanao O! akambano ho iray, Hiray mandrakizay.</vt:lpstr>
      <vt:lpstr>Ry Tompo be fitia, Tongava, mamangia; Mba tanteraho aminay Ny fanavaozanao.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2023-01-01T06:35:34Z</dcterms:modified>
</cp:coreProperties>
</file>