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1" r:id="rId4"/>
    <p:sldId id="263" r:id="rId5"/>
    <p:sldId id="270" r:id="rId6"/>
    <p:sldId id="264" r:id="rId7"/>
    <p:sldId id="269" r:id="rId8"/>
    <p:sldId id="265" r:id="rId9"/>
    <p:sldId id="268" r:id="rId10"/>
    <p:sldId id="266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29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48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7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14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943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27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844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6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36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580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158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52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087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90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74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749 - Ny taom-baovao dia tonga indray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85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Ny taom-baovao diavinay,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taona teo tafitanay,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173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dia ny fitarihanao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mba irinay aminao.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62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Ny taom-baovao dia tonga indray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fiantsoanao anay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1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hanolaranay 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tenanay voavatrao.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61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Fa maro be, ry Tomponay!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zava-tsoa nomena anay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93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Tamin'izao taon-dasa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isaoranay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45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Ny mafy izay manjo anay,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tonga foana aminay,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96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mba ho fitahianao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miankina aminao.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44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Ka enga anie ny otanay,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mitambesatra aminay,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041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hibebahanay izao,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Hanaovanay ny sitrakao.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98249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63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Inserat LT Std</vt:lpstr>
      <vt:lpstr>1_Thème Office</vt:lpstr>
      <vt:lpstr>749 - Ny taom-baovao dia tonga indray</vt:lpstr>
      <vt:lpstr>1 Ny taom-baovao dia tonga indray Ho fiantsoanao anay </vt:lpstr>
      <vt:lpstr>Mba hanolaranay Anao  Ny tenanay voavatrao.</vt:lpstr>
      <vt:lpstr>2. Fa maro be, ry Tomponay! Ny zava-tsoa nomena anay</vt:lpstr>
      <vt:lpstr>Tamin'izao taon-dasa izao, Izay isaoranay Anao.</vt:lpstr>
      <vt:lpstr>3. Ny mafy izay manjo anay, Tsy tonga foana aminay,</vt:lpstr>
      <vt:lpstr>Fa mba ho fitahianao  Izay miankina aminao.</vt:lpstr>
      <vt:lpstr>4. Ka enga anie ny otanay, Izay mitambesatra aminay,</vt:lpstr>
      <vt:lpstr>No hibebahanay izao,  Hanaovanay ny sitrakao.</vt:lpstr>
      <vt:lpstr>5. Ny taom-baovao diavinay, Ny taona teo tafitanay, </vt:lpstr>
      <vt:lpstr>Ka dia ny fitarihanao  No mba irinay aminao.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15</cp:revision>
  <dcterms:created xsi:type="dcterms:W3CDTF">2015-02-15T12:43:03Z</dcterms:created>
  <dcterms:modified xsi:type="dcterms:W3CDTF">2023-10-23T17:38:16Z</dcterms:modified>
</cp:coreProperties>
</file>