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6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7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4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2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3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3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16600" dirty="0" smtClean="0">
                <a:solidFill>
                  <a:schemeClr val="tx1"/>
                </a:solidFill>
                <a:latin typeface="Goudy Stout" panose="0202090407030B020401" pitchFamily="18" charset="0"/>
              </a:rPr>
              <a:t>750</a:t>
            </a:r>
            <a:r>
              <a:rPr lang="en-GB" dirty="0" smtClean="0">
                <a:solidFill>
                  <a:schemeClr val="tx1"/>
                </a:solidFill>
                <a:latin typeface="Goudy Stout" panose="0202090407030B020401" pitchFamily="18" charset="0"/>
              </a:rPr>
              <a:t> </a:t>
            </a:r>
            <a:r>
              <a:rPr lang="en-GB" sz="6600" dirty="0" err="1" smtClean="0">
                <a:solidFill>
                  <a:schemeClr val="tx1"/>
                </a:solidFill>
                <a:latin typeface="Goudy Stout" panose="0202090407030B020401" pitchFamily="18" charset="0"/>
              </a:rPr>
              <a:t>Dera</a:t>
            </a:r>
            <a:r>
              <a:rPr lang="en-GB" sz="6600" dirty="0" smtClean="0">
                <a:solidFill>
                  <a:schemeClr val="tx1"/>
                </a:solidFill>
                <a:latin typeface="Goudy Stout" panose="0202090407030B020401" pitchFamily="18" charset="0"/>
              </a:rPr>
              <a:t>, </a:t>
            </a:r>
            <a:r>
              <a:rPr lang="en-GB" sz="6600" dirty="0" err="1" smtClean="0">
                <a:solidFill>
                  <a:schemeClr val="tx1"/>
                </a:solidFill>
                <a:latin typeface="Goudy Stout" panose="0202090407030B020401" pitchFamily="18" charset="0"/>
              </a:rPr>
              <a:t>laza</a:t>
            </a:r>
            <a:r>
              <a:rPr lang="en-GB" sz="6600" dirty="0" smtClean="0">
                <a:solidFill>
                  <a:schemeClr val="tx1"/>
                </a:solidFill>
                <a:latin typeface="Goudy Stout" panose="0202090407030B020401" pitchFamily="18" charset="0"/>
              </a:rPr>
              <a:t>, </a:t>
            </a:r>
            <a:r>
              <a:rPr lang="en-GB" sz="6600" dirty="0" err="1" smtClean="0">
                <a:solidFill>
                  <a:schemeClr val="tx1"/>
                </a:solidFill>
                <a:latin typeface="Goudy Stout" panose="0202090407030B020401" pitchFamily="18" charset="0"/>
              </a:rPr>
              <a:t>ry</a:t>
            </a:r>
            <a:r>
              <a:rPr lang="en-GB" sz="6600" dirty="0" smtClean="0">
                <a:solidFill>
                  <a:schemeClr val="tx1"/>
                </a:solidFill>
                <a:latin typeface="Goudy Stout" panose="0202090407030B020401" pitchFamily="18" charset="0"/>
              </a:rPr>
              <a:t> </a:t>
            </a:r>
            <a:r>
              <a:rPr lang="en-GB" sz="6600" dirty="0" err="1" smtClean="0">
                <a:solidFill>
                  <a:schemeClr val="tx1"/>
                </a:solidFill>
                <a:latin typeface="Goudy Stout" panose="0202090407030B020401" pitchFamily="18" charset="0"/>
              </a:rPr>
              <a:t>Mpanjaka</a:t>
            </a:r>
            <a:endParaRPr lang="fr-FR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0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5. Aoka re ny andro sisa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Hanompoanay Anao;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7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Hatanjaho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Jehovah!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mpanomponao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3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Dera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laza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Mpanjaka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atolotray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Noho Hianao nitahy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Tratranay ny taom-baovao.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20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Andro maro, izay no lasa,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Be ny soa hitanay;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1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Fitahia-mahagaga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Azo taminao, ry Ray!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3. </a:t>
            </a:r>
            <a:r>
              <a:rPr lang="en-GB" dirty="0" err="1" smtClean="0">
                <a:solidFill>
                  <a:schemeClr val="tx1"/>
                </a:solidFill>
              </a:rPr>
              <a:t>Marobe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ratsy</a:t>
            </a:r>
            <a:r>
              <a:rPr lang="en-GB" dirty="0" smtClean="0">
                <a:solidFill>
                  <a:schemeClr val="tx1"/>
                </a:solidFill>
              </a:rPr>
              <a:t> vita,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Lehibe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helokay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3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tsy mendrika hiantso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Anaranao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2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Miantrà, ry Zanahary!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Mamelà ny helokay,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5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sasao ny ran'i Jeso,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hadio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4399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64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Goudy Stout</vt:lpstr>
      <vt:lpstr>Helvetica Inserat LT Std</vt:lpstr>
      <vt:lpstr>1_Thème Office</vt:lpstr>
      <vt:lpstr>750 Dera, laza, ry Mpanjaka</vt:lpstr>
      <vt:lpstr>1 Dera, laza, ry Mpanjaka! No atolotray Anao,</vt:lpstr>
      <vt:lpstr>Noho Hianao nitahy Tratranay ny taom-baovao.</vt:lpstr>
      <vt:lpstr>2. Andro maro, izay no lasa, Be ny soa hitanay;</vt:lpstr>
      <vt:lpstr>Fitahia-mahagaga Azo taminao, ry Ray!</vt:lpstr>
      <vt:lpstr>3. Marobe ny ratsy vita, Lehibe ny helokay,</vt:lpstr>
      <vt:lpstr>Ka tsy mendrika hiantso Ny Anaranao izahay.</vt:lpstr>
      <vt:lpstr>4. Miantrà, ry Zanahary! Mamelà ny helokay,</vt:lpstr>
      <vt:lpstr>Ka sasao ny ran'i Jeso, Mba hadio izahay.</vt:lpstr>
      <vt:lpstr>5. Aoka re ny andro sisa Hanompoanay Anao;</vt:lpstr>
      <vt:lpstr>Hatanjaho, ry Jehovah! Izahay mpanomponao.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2023-10-23T17:51:14Z</dcterms:modified>
</cp:coreProperties>
</file>