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3" r:id="rId5"/>
    <p:sldId id="279" r:id="rId6"/>
    <p:sldId id="265" r:id="rId7"/>
    <p:sldId id="278" r:id="rId8"/>
    <p:sldId id="266" r:id="rId9"/>
    <p:sldId id="277" r:id="rId10"/>
    <p:sldId id="267" r:id="rId11"/>
    <p:sldId id="276" r:id="rId12"/>
    <p:sldId id="268" r:id="rId13"/>
    <p:sldId id="275" r:id="rId14"/>
    <p:sldId id="270" r:id="rId15"/>
    <p:sldId id="274" r:id="rId16"/>
    <p:sldId id="269" r:id="rId17"/>
    <p:sldId id="273" r:id="rId18"/>
    <p:sldId id="271" r:id="rId19"/>
    <p:sldId id="272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177" autoAdjust="0"/>
    <p:restoredTop sz="86391" autoAdjust="0"/>
  </p:normalViewPr>
  <p:slideViewPr>
    <p:cSldViewPr snapToGrid="0">
      <p:cViewPr varScale="1">
        <p:scale>
          <a:sx n="51" d="100"/>
          <a:sy n="51" d="100"/>
        </p:scale>
        <p:origin x="36" y="342"/>
      </p:cViewPr>
      <p:guideLst/>
    </p:cSldViewPr>
  </p:slideViewPr>
  <p:outlineViewPr>
    <p:cViewPr>
      <p:scale>
        <a:sx n="33" d="100"/>
        <a:sy n="33" d="100"/>
      </p:scale>
      <p:origin x="0" y="-24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9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0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3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25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2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4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64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9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4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4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753 - </a:t>
            </a:r>
            <a:r>
              <a:rPr lang="en-GB" dirty="0" err="1" smtClean="0">
                <a:solidFill>
                  <a:schemeClr val="tx1"/>
                </a:solidFill>
              </a:rPr>
              <a:t>Tiako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6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Tiako ny hiaraka Aminao Jesoa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N?aiza n?aiza hitondranao ahy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9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Tiako ny hiaraka Aminao Jesoa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Hianao no miantso ahy.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3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Hiaraka Aminao aho, ry Jeso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Tompoko,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zary famonjena anie ny fahoriako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1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Hanara dia Anao, ?zay no faniriako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Hifantsika Aminao aho, Jesoa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4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Tiako ny hiaraka Aminao Jesoa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N?aiza n?aiza hitondranao ahy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98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Tiako ny hiaraka Aminao </a:t>
            </a:r>
            <a:r>
              <a:rPr lang="en-GB" smtClean="0">
                <a:solidFill>
                  <a:schemeClr val="tx1"/>
                </a:solidFill>
              </a:rPr>
              <a:t>Jesoa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</a:t>
            </a:r>
            <a:r>
              <a:rPr lang="en-GB">
                <a:solidFill>
                  <a:schemeClr val="tx1"/>
                </a:solidFill>
              </a:rPr>
              <a:t>Hianao no miantso ahy.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35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4.Hiaraka Aminao aho, ry Jeso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Tompoko,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Hibanjina ny Ray, Tompo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Andriamanitro.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08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Hanara-dia Anao, ?zay no faniriako.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?Zay misy Anao, no hisy ahy Jesoa.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Tiako ny hiaraka Aminao Jesoa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N?aiza n?aiza hitondranao ahy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72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Tiako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miantso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9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 : </a:t>
            </a:r>
            <a:r>
              <a:rPr lang="en-GB" dirty="0" err="1" smtClean="0">
                <a:solidFill>
                  <a:schemeClr val="tx1"/>
                </a:solidFill>
              </a:rPr>
              <a:t>Tiako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N?aiza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n?aiza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hitondranao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6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Tiako ny hiaraka Aminao Jesoa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Hianao no miantso ahy.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/>
                </a:solidFill>
              </a:rPr>
              <a:t>1 Hiaraka Aminao aho, Ô ry Jeso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manana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olon-kafa aho,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Hianao no fiainako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5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Hanara dia Anao, ?zay no faniriako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Hifikitra Aminao aho, Jesoa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2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Tiako ny hiaraka Aminao Jesoa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N?aiza n?aiza hitondranao ahy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6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Tiako ny hiaraka Aminao Jesoa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Hianao no miantso ahy.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8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Hiaraka Amina aho,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ô ry Jesoa Tompoko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Hitory teny soa amin?ireo havako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Hanara dia Anao : ?zay no faniriako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Hanohy ny asanao aho, Jesoa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3674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123</Words>
  <Application>Microsoft Office PowerPoint</Application>
  <PresentationFormat>Affichage à l'écran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 Inserat LT Std</vt:lpstr>
      <vt:lpstr>1_Thème Office</vt:lpstr>
      <vt:lpstr>753 - Tiako  ny hiaraka Aminao</vt:lpstr>
      <vt:lpstr>Fiv : Tiako ny hiaraka Aminao Jesoa N?aiza n?aiza hitondranao ahy</vt:lpstr>
      <vt:lpstr>Tiako ny hiaraka Aminao Jesoa Fa Hianao no miantso ahy.</vt:lpstr>
      <vt:lpstr>1 Hiaraka Aminao aho, Ô ry Jeso Tompoko Tsy manana  olon-kafa aho, Fa Hianao no fiainako</vt:lpstr>
      <vt:lpstr>Hanara dia Anao, ?zay no faniriako Hifikitra Aminao aho, Jesoa !</vt:lpstr>
      <vt:lpstr>Fiv : Tiako ny hiaraka Aminao Jesoa N?aiza n?aiza hitondranao ahy</vt:lpstr>
      <vt:lpstr>Tiako ny hiaraka Aminao Jesoa Fa Hianao no miantso ahy.</vt:lpstr>
      <vt:lpstr>2. Hiaraka Amina aho,  ô ry Jesoa Tompoko Hitory teny soa amin?ireo havako</vt:lpstr>
      <vt:lpstr>Hanara dia Anao : ?zay no faniriako Hanohy ny asanao aho, Jesoa !</vt:lpstr>
      <vt:lpstr>Fiv : Tiako ny hiaraka Aminao Jesoa N?aiza n?aiza hitondranao ahy</vt:lpstr>
      <vt:lpstr>Tiako ny hiaraka Aminao Jesoa Fa Hianao no miantso ahy.</vt:lpstr>
      <vt:lpstr>3. Hiaraka Aminao aho, ry Jeso Tompoko, Ho zary famonjena anie ny fahoriako</vt:lpstr>
      <vt:lpstr>Hanara dia Anao, ?zay no faniriako Hifantsika Aminao aho, Jesoa !</vt:lpstr>
      <vt:lpstr>Fiv : Tiako ny hiaraka Aminao Jesoa N?aiza n?aiza hitondranao ahy</vt:lpstr>
      <vt:lpstr>Tiako ny hiaraka Aminao Jesoa Fa Hianao no miantso ahy.</vt:lpstr>
      <vt:lpstr>4.Hiaraka Aminao aho, ry Jeso Tompoko, Hibanjina ny Ray, Tompo Andriamanitro.</vt:lpstr>
      <vt:lpstr>Hanara-dia Anao, ?zay no faniriako. ?Zay misy Anao, no hisy ahy Jesoa.</vt:lpstr>
      <vt:lpstr>Fiv : Tiako ny hiaraka Aminao Jesoa N?aiza n?aiza hitondranao ahy</vt:lpstr>
      <vt:lpstr>Tiako ny hiaraka Aminao Jesoa Fa Hianao no miantso ahy.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16</cp:revision>
  <dcterms:created xsi:type="dcterms:W3CDTF">2015-02-15T12:43:03Z</dcterms:created>
  <dcterms:modified xsi:type="dcterms:W3CDTF">2023-10-23T17:56:29Z</dcterms:modified>
</cp:coreProperties>
</file>