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6" r:id="rId8"/>
    <p:sldId id="265" r:id="rId9"/>
    <p:sldId id="26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0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5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6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08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5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44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1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5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8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5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38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4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4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04/06/2023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z="23900" dirty="0" smtClean="0">
                <a:solidFill>
                  <a:schemeClr val="bg1"/>
                </a:solidFill>
                <a:effectLst>
                  <a:glow rad="342900">
                    <a:schemeClr val="tx1"/>
                  </a:glow>
                </a:effectLst>
                <a:latin typeface="Vivaldi" panose="03020602050506090804" pitchFamily="66" charset="0"/>
              </a:rPr>
              <a:t>754</a:t>
            </a:r>
            <a:r>
              <a:rPr lang="en-GB" dirty="0" smtClean="0">
                <a:solidFill>
                  <a:schemeClr val="bg1"/>
                </a:solidFill>
                <a:effectLst>
                  <a:glow rad="342900">
                    <a:schemeClr val="tx1"/>
                  </a:glow>
                </a:effectLst>
                <a:latin typeface="Vivaldi" panose="03020602050506090804" pitchFamily="66" charset="0"/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glow rad="342900">
                    <a:schemeClr val="tx1"/>
                  </a:glow>
                </a:effectLst>
                <a:latin typeface="Vivaldi" panose="03020602050506090804" pitchFamily="66" charset="0"/>
              </a:rPr>
              <a:t/>
            </a:r>
            <a:br>
              <a:rPr lang="en-GB" dirty="0">
                <a:solidFill>
                  <a:schemeClr val="bg1"/>
                </a:solidFill>
                <a:effectLst>
                  <a:glow rad="342900">
                    <a:schemeClr val="tx1"/>
                  </a:glow>
                </a:effectLst>
                <a:latin typeface="Vivaldi" panose="03020602050506090804" pitchFamily="66" charset="0"/>
              </a:rPr>
            </a:br>
            <a:r>
              <a:rPr lang="en-GB" sz="9600" dirty="0" err="1" smtClean="0">
                <a:solidFill>
                  <a:schemeClr val="bg1"/>
                </a:solidFill>
                <a:effectLst>
                  <a:glow rad="342900">
                    <a:schemeClr val="tx1"/>
                  </a:glow>
                </a:effectLst>
                <a:latin typeface="Vivaldi" panose="03020602050506090804" pitchFamily="66" charset="0"/>
              </a:rPr>
              <a:t>Mitsangàna</a:t>
            </a:r>
            <a:r>
              <a:rPr lang="en-GB" sz="9600" dirty="0" smtClean="0">
                <a:solidFill>
                  <a:schemeClr val="bg1"/>
                </a:solidFill>
                <a:effectLst>
                  <a:glow rad="342900">
                    <a:schemeClr val="tx1"/>
                  </a:glow>
                </a:effectLst>
                <a:latin typeface="Vivaldi" panose="03020602050506090804" pitchFamily="66" charset="0"/>
              </a:rPr>
              <a:t>, </a:t>
            </a:r>
            <a:r>
              <a:rPr lang="en-GB" sz="9600" dirty="0" err="1" smtClean="0">
                <a:solidFill>
                  <a:schemeClr val="bg1"/>
                </a:solidFill>
                <a:effectLst>
                  <a:glow rad="342900">
                    <a:schemeClr val="tx1"/>
                  </a:glow>
                </a:effectLst>
                <a:latin typeface="Vivaldi" panose="03020602050506090804" pitchFamily="66" charset="0"/>
              </a:rPr>
              <a:t>mandehana</a:t>
            </a:r>
            <a:endParaRPr lang="fr-FR" dirty="0">
              <a:solidFill>
                <a:schemeClr val="bg1"/>
              </a:solidFill>
              <a:effectLst>
                <a:glow rad="342900">
                  <a:schemeClr val="tx1"/>
                </a:glow>
              </a:effectLst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9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Mitsangàna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mandehana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Ry </a:t>
            </a:r>
            <a:r>
              <a:rPr lang="en-GB" dirty="0" err="1" smtClean="0">
                <a:solidFill>
                  <a:schemeClr val="tx1"/>
                </a:solidFill>
              </a:rPr>
              <a:t>zatovo</a:t>
            </a:r>
            <a:r>
              <a:rPr lang="en-GB" dirty="0" smtClean="0">
                <a:solidFill>
                  <a:schemeClr val="tx1"/>
                </a:solidFill>
              </a:rPr>
              <a:t> be </a:t>
            </a:r>
            <a:r>
              <a:rPr lang="en-GB" dirty="0" err="1" smtClean="0">
                <a:solidFill>
                  <a:schemeClr val="tx1"/>
                </a:solidFill>
              </a:rPr>
              <a:t>laolao</a:t>
            </a:r>
            <a:r>
              <a:rPr lang="en-GB" dirty="0" smtClean="0">
                <a:solidFill>
                  <a:schemeClr val="tx1"/>
                </a:solidFill>
              </a:rPr>
              <a:t>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3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Manatôna ny Mpamonjy,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Avelao ny sitrapo.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6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He, tsarovy fa mahantra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Sady ory hianao,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 hatàny ny Mpamonjy,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Dieny mbola hitanao.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2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Mandehana, mianara,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ho hendry hianao;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0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Jeso Tompo no miandry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Hampianatra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7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 Ry zatovo! Mandehana,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vitao ny asanao;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7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Mahereza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aza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osa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Mahery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734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Inserat LT Std</vt:lpstr>
      <vt:lpstr>Vivaldi</vt:lpstr>
      <vt:lpstr>1_Thème Office</vt:lpstr>
      <vt:lpstr>754  Mitsangàna, mandehana</vt:lpstr>
      <vt:lpstr>1 Mitsangàna, mandehana, Ry zatovo be laolao!</vt:lpstr>
      <vt:lpstr>Manatôna ny Mpamonjy, Avelao ny sitrapo.</vt:lpstr>
      <vt:lpstr>2. He, tsarovy fa mahantra Sady ory hianao,</vt:lpstr>
      <vt:lpstr>Ka hatàny ny Mpamonjy, Dieny mbola hitanao.</vt:lpstr>
      <vt:lpstr>3. Mandehana, mianara, Mba ho hendry hianao;</vt:lpstr>
      <vt:lpstr>Jeso Tompo no miandry Hampianatra anao.</vt:lpstr>
      <vt:lpstr>4. Ry zatovo! Mandehana,  Mba vitao ny asanao;</vt:lpstr>
      <vt:lpstr>Mahereza, aza osa, Ny Mahery homba 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16</cp:revision>
  <dcterms:created xsi:type="dcterms:W3CDTF">2015-02-15T12:43:03Z</dcterms:created>
  <dcterms:modified xsi:type="dcterms:W3CDTF">2023-06-04T05:33:33Z</dcterms:modified>
</cp:coreProperties>
</file>