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8" r:id="rId6"/>
    <p:sldId id="263" r:id="rId7"/>
    <p:sldId id="269" r:id="rId8"/>
    <p:sldId id="270" r:id="rId9"/>
    <p:sldId id="271" r:id="rId10"/>
    <p:sldId id="264" r:id="rId11"/>
    <p:sldId id="272" r:id="rId12"/>
    <p:sldId id="273" r:id="rId13"/>
    <p:sldId id="274" r:id="rId14"/>
    <p:sldId id="265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56960" autoAdjust="0"/>
    <p:restoredTop sz="86391" autoAdjust="0"/>
  </p:normalViewPr>
  <p:slideViewPr>
    <p:cSldViewPr snapToGrid="0">
      <p:cViewPr varScale="1">
        <p:scale>
          <a:sx n="32" d="100"/>
          <a:sy n="32" d="100"/>
        </p:scale>
        <p:origin x="2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9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5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6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8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7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6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0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2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755 - O! ry tanora, mba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tsarovy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7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O! ry tanora, mivavaha,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Jeso Tompo dia Mpihaino vavaka,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50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Azy irery ny hery rehetra,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matokia mba ho afa-tahotra;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172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raha ory sy mila ho kivy,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andrandraonao Ilay Tompo be fitia;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6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fitarainanao dia hohenoiny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fonao dia hampiadaniny.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3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O! ry Jesosy mba ampio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mpianatrao mba ho madio fo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9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Tantano aho, vimbino, ry Jeso.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sarotra ny làlana alehako;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5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 ny ho mpandresy ny ratsy,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Iriko hahatanteraka ny soa;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348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Omeo hery sy tanjaka aho,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Efao, ny asa tsara ao anatiko.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45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O! ry tanora, mba tsarovy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Ilay Tompo soa maty noho ny helokao;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15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Izy miantso anao moramora,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Vohay ny fonao hidirany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saina sy ny safidy nomeny,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mba fidio ny ho mpanaraka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Jesosy, Mpanjaka Tsitoha,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fonao atolory hanjakany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6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O! ry tanora, miambena,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devoly dia mpamitaka mahay,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74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Maro, ny fandriny, ka mitandrema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ho tra-nenina re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33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ekeo anatrehan'ny Tompo.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Handao ny ratsin'izao tontolo izao.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38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Jeso no iankinanao mafy,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lzy hiaro mba tsy hivadihanao.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3901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118</Words>
  <Application>Microsoft Office PowerPoint</Application>
  <PresentationFormat>Affichage à l'écran (4:3)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 Inserat LT Std</vt:lpstr>
      <vt:lpstr>1_Thème Office</vt:lpstr>
      <vt:lpstr>755 - O! ry tanora, mba tsarovy</vt:lpstr>
      <vt:lpstr>1 O! ry tanora, mba tsarovy Ilay Tompo soa maty noho ny helokao;</vt:lpstr>
      <vt:lpstr>Izy miantso anao moramora, Vohay ny fonao hidirany izao.</vt:lpstr>
      <vt:lpstr>Ny saina sy ny safidy nomeny, Ka mba fidio ny ho mpanaraka</vt:lpstr>
      <vt:lpstr>An'i Jesosy, Mpanjaka Tsitoha, Ny fonao atolory hanjakany ao.</vt:lpstr>
      <vt:lpstr>2. O! ry tanora, miambena, Fa ny devoly dia mpamitaka mahay,</vt:lpstr>
      <vt:lpstr>Maro, ny fandriny, ka mitandrema Tsy ho tra-nenina re mandrakizay.</vt:lpstr>
      <vt:lpstr>Koa ekeo anatrehan'ny Tompo. Handao ny ratsin'izao tontolo izao.</vt:lpstr>
      <vt:lpstr>Raha Jeso no iankinanao mafy, lzy hiaro mba tsy hivadihanao.</vt:lpstr>
      <vt:lpstr>3. O! ry tanora, mivavaha, Fa Jeso Tompo dia Mpihaino vavaka,</vt:lpstr>
      <vt:lpstr>Azy irery ny hery rehetra, Dia matokia mba ho afa-tahotra;</vt:lpstr>
      <vt:lpstr>Ka raha ory sy mila ho kivy, Dia andrandraonao Ilay Tompo be fitia;</vt:lpstr>
      <vt:lpstr>Ny fitarainanao dia hohenoiny Ary ny fonao dia hampiadaniny.</vt:lpstr>
      <vt:lpstr>4. O! ry Jesosy mba ampio Izaho mpianatrao mba ho madio fo</vt:lpstr>
      <vt:lpstr>Tantano aho, vimbino, ry Jeso. Fa sarotra ny làlana alehako;</vt:lpstr>
      <vt:lpstr>Iriko ny ho mpandresy ny ratsy, Iriko hahatanteraka ny soa;</vt:lpstr>
      <vt:lpstr>Omeo hery sy tanjaka aho, Efao, ny asa tsara ao anatiko.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2016-02-13T06:00:58Z</dcterms:modified>
</cp:coreProperties>
</file>