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72" r:id="rId5"/>
    <p:sldId id="263" r:id="rId6"/>
    <p:sldId id="270" r:id="rId7"/>
    <p:sldId id="271" r:id="rId8"/>
    <p:sldId id="264" r:id="rId9"/>
    <p:sldId id="269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4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7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0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78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2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8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1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441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5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756 - Avia,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83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Jesosy ô, arahinay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fiantsoanao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manampia ny olonao,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Hiady sy handresy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93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Velona ny baikonao,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Andrandrainay Hianao,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1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arahinay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Mpandresy ao Ziona!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37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Avia, ry sakaiza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antsoin'ny Mpanjaka izao!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fiadiana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entina hanafika.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49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Velona ny baikonao,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Andrandrainay Hianao,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3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arahinay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Mpandresy ao Ziona!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61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sabatra atolony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ny teny marina,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Ampinga fiarovana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Mahery ny finoana.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38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Velona ny baikonao,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Andrandrainay Hianao,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86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arahinay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Mpandresy ao Ziona!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00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vatsy izay atolony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ny ra sy ny tenany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herintsika olony,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miaramilany.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59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Velona ny baikonao,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Andrandrainay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arahinay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Mpandresy ao Ziona!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90402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64</Words>
  <Application>Microsoft Office PowerPoint</Application>
  <PresentationFormat>Affichage à l'écran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Inserat LT Std</vt:lpstr>
      <vt:lpstr>1_Thème Office</vt:lpstr>
      <vt:lpstr>756 - Avia,  ry sakaiza ô!</vt:lpstr>
      <vt:lpstr>1 Avia, ry sakaiza ô! Fa antsoin'ny Mpanjaka izao! Handray ny fiadiana Ho entina hanafika.</vt:lpstr>
      <vt:lpstr>Fiv : Velona ny baikonao, Andrandrainay Hianao,</vt:lpstr>
      <vt:lpstr>Ka arahinay tokoa, Ry Mpandresy ao Ziona!</vt:lpstr>
      <vt:lpstr>2. Ny sabatra atolony Dia ny teny marina, Ampinga fiarovana Mahery ny finoana.</vt:lpstr>
      <vt:lpstr>Fiv : Velona ny baikonao, Andrandrainay Hianao,</vt:lpstr>
      <vt:lpstr>Ka arahinay tokoa, Ry Mpandresy ao Ziona!</vt:lpstr>
      <vt:lpstr>3. Ny vatsy izay atolony Dia ny ra sy ny tenany  Ho herintsika olony, Izay miaramilany.</vt:lpstr>
      <vt:lpstr>Fiv : Velona ny baikonao, Andrandrainay Hianao, Ka arahinay tokoa, Ry Mpandresy ao Ziona!</vt:lpstr>
      <vt:lpstr>4. Jesosy ô, arahinay Ny fiantsoanao anay, Ka manampia ny olonao, Hiady sy handresy izao.</vt:lpstr>
      <vt:lpstr>Fiv : Velona ny baikonao, Andrandrainay Hianao,</vt:lpstr>
      <vt:lpstr>Ka arahinay tokoa, Ry Mpandresy ao Ziona!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2016-02-13T06:00:02Z</dcterms:modified>
</cp:coreProperties>
</file>