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70" r:id="rId7"/>
    <p:sldId id="271" r:id="rId8"/>
    <p:sldId id="264" r:id="rId9"/>
    <p:sldId id="268" r:id="rId10"/>
    <p:sldId id="274" r:id="rId11"/>
    <p:sldId id="265" r:id="rId12"/>
    <p:sldId id="275" r:id="rId13"/>
    <p:sldId id="27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-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4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3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1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8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0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2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757 - Tsarovy,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5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'Ka ny masirasira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Esoriny aminao;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maniratsira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halavironao.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3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Tohero, ry zatovo,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mamitaka;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Satana ta-hamovo,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miambina: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2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nofo mitsikilo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voninahitrao;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Mamono ny fanilo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06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raiso ny ampinga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Alao ny sabatra,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mahakinga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te-ho sambatra.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Tsarovy, ry sakaiza,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Ray an-danitra 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nitaiza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nahalehibe: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raha mbola zaza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Nampitomboiny,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 ho antitra 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foiny.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28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saina sy safidy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Nomeny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tiany hifidy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tsara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9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Tsarovy, ry tanora,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avotrao,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Mahay mitondra mora,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Mitandrina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Miaraka mambeta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fahoriana: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mahareta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hatrotrahana,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0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miaro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mpianany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mba fantaro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6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Tsarovy, ry zatovo,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Mpanamasina,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manovo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 velona,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4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mba mampandro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ta-hadio fo;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Lazainy isan'andro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marina sy to,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5378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61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757 - Tsarovy, ry sakaiza</vt:lpstr>
      <vt:lpstr>1 Tsarovy, ry sakaiza, Ny Ray an-danitra e, Fa Izy no nitaiza Sy nahalehibe:</vt:lpstr>
      <vt:lpstr>Fa raha mbola zaza Nampitomboiny, Ka na ho antitra aza Tsy mba foiny.</vt:lpstr>
      <vt:lpstr>Ny saina sy safidy Nomeny ho anao, Ka tiany hifidy Ny tsara hianao.</vt:lpstr>
      <vt:lpstr>2. Tsarovy, ry tanora, Jesosy, avotrao, Mahay mitondra mora, Mitandrina anao,</vt:lpstr>
      <vt:lpstr>Miaraka mambeta Ny fahoriana: Ka dia mahareta Ny hatrotrahana,</vt:lpstr>
      <vt:lpstr>Fa Izy no miaro Izay mpianany Ka dia mba fantaro Ny fitiavany!</vt:lpstr>
      <vt:lpstr>3. Tsarovy, ry zatovo, Ny Mpanamasina, Fa Izy no manovo Ny rano velona,</vt:lpstr>
      <vt:lpstr>Ka dia mba mampandro Ny ta-hadio fo; Lazainy isan'andro Ny marina sy to,</vt:lpstr>
      <vt:lpstr>'Ka ny masirasira Esoriny aminao; Izay maniratsira No halavironao.</vt:lpstr>
      <vt:lpstr>4. Tohero, ry zatovo, Izay mamitaka; Satana ta-hamovo, Ny tsy miambina:</vt:lpstr>
      <vt:lpstr>Ny nofo mitsikilo Ny voninahitrao; Mamono ny fanilo Izao tontolo izao.</vt:lpstr>
      <vt:lpstr>Ka raiso ny ampinga Alao ny sabatra, Izany mahakinga Ny te-ho sambatra.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2016-02-13T05:59:07Z</dcterms:modified>
</cp:coreProperties>
</file>