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7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0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7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758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Tsarovy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e!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rankizy</a:t>
            </a:r>
            <a:endParaRPr lang="fr-FR" sz="115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Tsarovy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rankizy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tadiavo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Dieny mbola 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Tsarovy rahateo,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aza manadino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Mpanao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Tsarovy, ry zatovo,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Mpanao anao!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Ilaozy ny mpanota,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Fandrao manimba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Tsarovy ny Jehovah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Namorona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Mampanantena lova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nahatoy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Tsarovy, ry sakaiza,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Jehovah Tomponao!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no mitaiza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manasoa 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Koa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manadino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araho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Rainao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0039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Inserat LT Std</vt:lpstr>
      <vt:lpstr>Vivaldi</vt:lpstr>
      <vt:lpstr>1_Thème Office</vt:lpstr>
      <vt:lpstr>758  Tsarovy e! rankizy</vt:lpstr>
      <vt:lpstr>1 Tsarovy e! rankizy, Ilay Mpanao anao! Ka tadiavo Izy! Dieny hitanao;</vt:lpstr>
      <vt:lpstr>Dieny mbola kely Tsarovy rahateo, Ka aza manadino Ilay Mpanao anao.</vt:lpstr>
      <vt:lpstr>2. Tsarovy, ry zatovo, Ilay Mpanao anao! Ilaozy ny mpanota, Fandrao manimba anao,</vt:lpstr>
      <vt:lpstr>Tsarovy ny Jehovah Namorona anao, Mampanantena lova Sy nahatoy izao.</vt:lpstr>
      <vt:lpstr>3. Tsarovy, ry sakaiza, Jehovah Tomponao! Fa Izy no mitaiza Sy manasoa anao;</vt:lpstr>
      <vt:lpstr>Koa aza manadino Ilay Mpanao anao, Ny teniny araho, Fa Izy no Rainao.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2023-09-03T05:36:02Z</dcterms:modified>
</cp:coreProperties>
</file>