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4" r:id="rId2"/>
    <p:sldId id="262" r:id="rId3"/>
    <p:sldId id="269" r:id="rId4"/>
    <p:sldId id="270" r:id="rId5"/>
    <p:sldId id="263" r:id="rId6"/>
    <p:sldId id="268" r:id="rId7"/>
    <p:sldId id="271" r:id="rId8"/>
    <p:sldId id="264" r:id="rId9"/>
    <p:sldId id="267" r:id="rId10"/>
    <p:sldId id="272" r:id="rId11"/>
    <p:sldId id="265" r:id="rId12"/>
    <p:sldId id="266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0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2" y="180"/>
      </p:cViewPr>
      <p:guideLst/>
    </p:cSldViewPr>
  </p:slideViewPr>
  <p:outlineViewPr>
    <p:cViewPr>
      <p:scale>
        <a:sx n="33" d="100"/>
        <a:sy n="33" d="100"/>
      </p:scale>
      <p:origin x="0" y="-19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5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55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86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2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573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99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08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6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428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04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043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93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86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759 - Ry </a:t>
            </a:r>
            <a:r>
              <a:rPr lang="en-GB" dirty="0" err="1" smtClean="0">
                <a:solidFill>
                  <a:schemeClr val="tx1"/>
                </a:solidFill>
              </a:rPr>
              <a:t>Sakaizan</a:t>
            </a:r>
            <a:r>
              <a:rPr lang="en-GB" dirty="0" smtClean="0">
                <a:solidFill>
                  <a:schemeClr val="tx1"/>
                </a:solidFill>
              </a:rPr>
              <a:t>’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tanora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00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Eny, aza afoy fa mba tsarovy,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Tano mafy ho 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05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4. Ry Sakaizan'ny tanora!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Eny, sitrakay,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Isan'andro, isan'ora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Anao izahay.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93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Tompo ô! Arovy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madinikao,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Aza afoy fa mba tsarovy,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Tano mafy ho Anao,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048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Eny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aza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afoy</a:t>
            </a:r>
            <a:r>
              <a:rPr lang="en-GB" dirty="0" smtClean="0">
                <a:solidFill>
                  <a:schemeClr val="tx1"/>
                </a:solidFill>
              </a:rPr>
              <a:t> fa </a:t>
            </a: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tsarovy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Tano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mafy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43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1Ry </a:t>
            </a:r>
            <a:r>
              <a:rPr lang="en-GB" dirty="0" err="1" smtClean="0">
                <a:solidFill>
                  <a:schemeClr val="tx1"/>
                </a:solidFill>
              </a:rPr>
              <a:t>Sakaizan'ny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tanora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Zoky</a:t>
            </a:r>
            <a:r>
              <a:rPr lang="en-GB" dirty="0" smtClean="0">
                <a:solidFill>
                  <a:schemeClr val="tx1"/>
                </a:solidFill>
              </a:rPr>
              <a:t> be </a:t>
            </a:r>
            <a:r>
              <a:rPr lang="en-GB" dirty="0" err="1" smtClean="0">
                <a:solidFill>
                  <a:schemeClr val="tx1"/>
                </a:solidFill>
              </a:rPr>
              <a:t>fitia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Sakambino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moramora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lzahay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mpania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9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Tompo ô ! Arovy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madinikao,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Aza afoy fa mba tsarovy,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Tano mafy ho Anao,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63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Eny, aza afoy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mba tsarovy,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Tano mafy ho 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Ry Sakaizan'ny tanora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Tsinjonao ary,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Izany ady tsy mba mora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Hitanay ety.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39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Tompo ô ! Arovy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madinikao,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Aza afoy fa mba tsarovy,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Tano mafy ho Anao,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60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Eny, aza afoy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mba tsarovy,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Tano mafy ho 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5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3. Ry Sakaizan'ny tanora!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Tanonao izahay;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He! Fa be ny mpanakora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Raha lavo indray.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99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Tompo ô! Arovy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madinikao,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Aza afoy fa mba tsarovy,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Tano mafy ho Anao,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31539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75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759 - Ry Sakaizan’ ny tanora !</vt:lpstr>
      <vt:lpstr>1Ry Sakaizan'ny tanora ! Zoky be fitia, Sakambino moramora, lzahay mpania.</vt:lpstr>
      <vt:lpstr>Fiv : Tompo ô ! Arovy Ny madinikao, Aza afoy fa mba tsarovy, Tano mafy ho Anao,</vt:lpstr>
      <vt:lpstr>Eny, aza afoy  fa mba tsarovy, Tano mafy ho Anao.</vt:lpstr>
      <vt:lpstr>2. Ry Sakaizan'ny tanora ! Tsinjonao ary, Izany ady tsy mba mora Hitanay ety.</vt:lpstr>
      <vt:lpstr>Fiv : Tompo ô ! Arovy Ny madinikao, Aza afoy fa mba tsarovy, Tano mafy ho Anao,</vt:lpstr>
      <vt:lpstr>Eny, aza afoy  fa mba tsarovy, Tano mafy ho Anao.</vt:lpstr>
      <vt:lpstr>3. Ry Sakaizan'ny tanora! Tanonao izahay; He! Fa be ny mpanakora Raha lavo indray.</vt:lpstr>
      <vt:lpstr>Fiv : Tompo ô! Arovy Ny madinikao, Aza afoy fa mba tsarovy, Tano mafy ho Anao,</vt:lpstr>
      <vt:lpstr>Eny, aza afoy fa mba tsarovy, Tano mafy ho Anao.</vt:lpstr>
      <vt:lpstr>4. Ry Sakaizan'ny tanora! Eny, sitrakay, Isan'andro, isan'ora Ho Anao izahay.</vt:lpstr>
      <vt:lpstr>Fiv : Tompo ô! Arovy Ny madinikao, Aza afoy fa mba tsarovy, Tano mafy ho Anao,</vt:lpstr>
      <vt:lpstr>Eny, aza afoy fa mba tsarovy, Tano mafy ho 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20</cp:revision>
  <dcterms:created xsi:type="dcterms:W3CDTF">2015-02-15T12:43:03Z</dcterms:created>
  <dcterms:modified xsi:type="dcterms:W3CDTF">2023-10-23T17:55:44Z</dcterms:modified>
</cp:coreProperties>
</file>