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10" autoAdjust="0"/>
    <p:restoredTop sz="86391" autoAdjust="0"/>
  </p:normalViewPr>
  <p:slideViewPr>
    <p:cSldViewPr snapToGrid="0">
      <p:cViewPr varScale="1">
        <p:scale>
          <a:sx n="50" d="100"/>
          <a:sy n="50" d="100"/>
        </p:scale>
        <p:origin x="42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6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3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590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92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604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76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25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136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72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50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01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98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762 - Modia,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modia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78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Modia, modia,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Fandrao very tokoa,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efitra be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Nodiavina izao;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zanako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Modia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125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Modia, modia,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miandry ny Ray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Hampandroso 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Sady hanome soa: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zanako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Modia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77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Modia, modia,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nanavotra 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Ilay be fitia,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nisolo anao: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zanako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Modia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39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Modia, modia,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ilaozy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ratsy natao,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Nahameloka anao;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zanako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Modia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43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Modia, modia,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Hovantaninao 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trano n'ny Ray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ny lamba madio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zanako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Modia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786804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34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 Inserat LT Std</vt:lpstr>
      <vt:lpstr>1_Thème Office</vt:lpstr>
      <vt:lpstr>762 - Modia, modia</vt:lpstr>
      <vt:lpstr>1 Modia, modia, Fandrao very tokoa, Fa ny efitra be Nodiavina izao; Ry zanako ô! Modia izao.</vt:lpstr>
      <vt:lpstr>2. Modia, modia, Fa miandry ny Ray Hampandroso anao, Sady hanome soa: Ry zanako ô! Modia izao.</vt:lpstr>
      <vt:lpstr>3. Modia, modia, Fa nanavotra anao Jeso Ilay be fitia, Izay nisolo anao: Ry zanako ô! Modia izao.</vt:lpstr>
      <vt:lpstr>4. Modia, modia, Ka ilaozy izao Izay ratsy natao, Nahameloka anao; Ry zanako ô! Modia izao.</vt:lpstr>
      <vt:lpstr>5. Modia, modia, Hovantaninao ao Ny trano n'ny Ray Sy ny lamba madio Ry zanako ô! Modia izao.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2016-02-13T05:53:58Z</dcterms:modified>
</cp:coreProperties>
</file>