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1" r:id="rId5"/>
    <p:sldId id="273" r:id="rId6"/>
    <p:sldId id="263" r:id="rId7"/>
    <p:sldId id="270" r:id="rId8"/>
    <p:sldId id="268" r:id="rId9"/>
    <p:sldId id="274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-22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7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0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0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1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0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763 - Tanora ô!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Nosindrazanao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3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Omeo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falio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tapakao.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60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didy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baikon'ny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 Tanteraho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hajao.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0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mifohaza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ny herinao,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Injao, ny Nosinao,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5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ny namanao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Taninin-doza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vonjeo fa mitoreo.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Tanora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Nosindrazanao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Manasa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lngao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fanevanao,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tafia ny herinao.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1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mifohaza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ny herinao,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Injao, ny Nosinao,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ny namanao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Taninin-doza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vonjeo fa mitoreo.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1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Avia, jereo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mba vonjeo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mila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6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Tanora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ilaina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avia Hiara-dia.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0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O! mifohaza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ny herinao,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Injao, ny Nosinao,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2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ny namanao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Taninin-doza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O! vonjeo fa mitoreo.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1091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763 - Tanora ô! Ny Nosindrazanao</vt:lpstr>
      <vt:lpstr>1 Tanora ô! Ny Nosindrazanao Miandry izao, Manasa anao,</vt:lpstr>
      <vt:lpstr>lngao anio Ilay fanevanao, O! tafia ny herinao.</vt:lpstr>
      <vt:lpstr>Fiv : O! mifohaza izao Tahio ny herinao, Injao, ny Nosinao, Manantena Anao.</vt:lpstr>
      <vt:lpstr>Jereo ny namanao Taninin-doza izao O! vonjeo fa mitoreo.</vt:lpstr>
      <vt:lpstr>2. Avia, jereo Ny Fiangonanao; O! mba vonjeo Fa mila anao.</vt:lpstr>
      <vt:lpstr>Tanora soa No mba ilaina koa O! avia Hiara-dia.</vt:lpstr>
      <vt:lpstr>Fiv : O! mifohaza izao Tahio ny herinao, Injao, ny Nosinao, Manantena Anao.</vt:lpstr>
      <vt:lpstr>Jereo ny namanao Taninin-doza izao O! vonjeo fa mitoreo.</vt:lpstr>
      <vt:lpstr>3. Omeo anio Ny herinao izao, Ka dia falio Ireo tapakao.</vt:lpstr>
      <vt:lpstr>Ireo didy soa Sy baikon'ny Tsitoha Tanteraho Sy hajao.</vt:lpstr>
      <vt:lpstr>Fiv : O! mifohaza izao Tahio ny herinao, Injao, ny Nosinao, Manantena Anao.</vt:lpstr>
      <vt:lpstr>Jereo ny namanao Taninin-doza izao O! vonjeo fa mitoreo.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2016-02-13T05:53:31Z</dcterms:modified>
</cp:coreProperties>
</file>