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0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180"/>
      </p:cViewPr>
      <p:guideLst/>
    </p:cSldViewPr>
  </p:slideViewPr>
  <p:outlineViewPr>
    <p:cViewPr>
      <p:scale>
        <a:sx n="33" d="100"/>
        <a:sy n="33" d="100"/>
      </p:scale>
      <p:origin x="0" y="-7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1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7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19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3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3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8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4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6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2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2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2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5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764 -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mangataka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mangataka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Zava-py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harena</a:t>
            </a:r>
            <a:r>
              <a:rPr lang="en-GB" dirty="0" smtClean="0">
                <a:solidFill>
                  <a:schemeClr val="tx1"/>
                </a:solidFill>
              </a:rPr>
              <a:t>, zo,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iriko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: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madio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madio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akany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eritreri-tsoa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madio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haren-tsy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Sarobidy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avokoa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2. Indrisy,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ny soan'ny tany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Manodòka, mora lò;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haren-tsy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mety lany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izao: ny fo madio.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Fiv : Fo madio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akany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Feno eritreri-tsoa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Fo madio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haren-tsy lany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Sarobidy avokoa.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8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3. Na maraina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hariva,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Izao, no angatahiko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ho ahy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ilay soa indrindra,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izao : ny fo madio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3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madio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akany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Feno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eritreri-tsoa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madio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haren-tsy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Sarobidy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avokoa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9015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29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764 - Tsy mangataka aho Tompo</vt:lpstr>
      <vt:lpstr>1 Tsy mangataka  aho Tompo, Zava-py, harena, zo, Fa ny tena mba iriko Dia izao: ny fo madio.</vt:lpstr>
      <vt:lpstr>Fiv : Fo madio  izay akany Feno eritreri-tsoa Fo madio  haren-tsy lany Sarobidy avokoa.</vt:lpstr>
      <vt:lpstr>2. Indrisy,  fa ny soan'ny tany Manodòka, mora lò; Ny haren-tsy  mety lany Dia izao: ny fo madio.</vt:lpstr>
      <vt:lpstr>Fiv : Fo madio  izay akany Feno eritreri-tsoa Fo madio  haren-tsy lany Sarobidy avokoa.</vt:lpstr>
      <vt:lpstr>3. Na maraina  na hariva, Izao, no angatahiko : Mba ho ahy  ilay soa indrindra, Dia izao : ny fo madio</vt:lpstr>
      <vt:lpstr>Fiv : Fo madio  izay akany Feno eritreri-tsoa Fo madio  haren-tsy lany Sarobidy avokoa.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17</cp:revision>
  <dcterms:created xsi:type="dcterms:W3CDTF">2015-02-15T12:43:03Z</dcterms:created>
  <dcterms:modified xsi:type="dcterms:W3CDTF">2023-10-23T17:49:01Z</dcterms:modified>
</cp:coreProperties>
</file>