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7" r:id="rId5"/>
    <p:sldId id="269" r:id="rId6"/>
    <p:sldId id="263" r:id="rId7"/>
    <p:sldId id="270" r:id="rId8"/>
    <p:sldId id="266" r:id="rId9"/>
    <p:sldId id="271" r:id="rId10"/>
    <p:sldId id="264" r:id="rId11"/>
    <p:sldId id="272" r:id="rId12"/>
    <p:sldId id="265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48" y="378"/>
      </p:cViewPr>
      <p:guideLst/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0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27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4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3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9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5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91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3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186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5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766 - Jeso Mpanjaka Malaza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09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hazazako,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Tompo, tahio,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 ho zaza tia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madio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14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zaza hendry,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zaza mpankatà,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 Mpanjaka, Tompo manan-jo,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1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Jeso malala ô! Tompo be fitia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Tano ny foko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haniasia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21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zaza hendry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hahay hanompo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tia Anao anie,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09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 Mpanjaka Malaza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Sakaizan'ny ankizy 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11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Mamin'ny foko ny fitiavanao,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Sintàny e! ny foko ho tia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00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Jeso malala ô! Tompo be fitia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Tano ny foko tsy haniasia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57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zaza hendry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hahay hanompo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tia Anao anie,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81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Mamin'ny foko hotantananao,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Tiako Jeso, hiaraka Aminao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0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foko e!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arovy ho madio,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faniriako,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ô, valio.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14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Jeso malala ô! Tompo be fitia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Tano ny foko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haniasia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11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zaza hendry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hahay hanompo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tia Anao anie,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12012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71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766 - Jeso Mpanjaka Malaza tokoa</vt:lpstr>
      <vt:lpstr>1 Jeso Mpanjaka Malaza tokoa Nefa Sakaizan'ny ankizy koa</vt:lpstr>
      <vt:lpstr>Mamin'ny foko ny fitiavanao, Sintàny e! ny foko ho tia anao.</vt:lpstr>
      <vt:lpstr>Fiv : Jeso malala ô! Tompo be fitia Tano ny foko tsy haniasia</vt:lpstr>
      <vt:lpstr>Ho zaza hendry  hahay hanompo Ho tia Anao anie,  ry Tompo ô!</vt:lpstr>
      <vt:lpstr>2. Mamin'ny foko hotantananao, Tiako Jeso, hiaraka Aminao</vt:lpstr>
      <vt:lpstr>Ny foko e!  arovy ho madio, Ny faniriako,  Tompo ô, valio.</vt:lpstr>
      <vt:lpstr>Fiv : Jeso malala ô! Tompo be fitia Tano ny foko  tsy haniasia</vt:lpstr>
      <vt:lpstr>Ho zaza hendry  hahay hanompo Ho tia Anao anie,  ry Tompo ô!</vt:lpstr>
      <vt:lpstr>3. Ny hazazako,  ry Tompo, tahio, Enga ho zaza tia  ny madio</vt:lpstr>
      <vt:lpstr>Ho zaza hendry,  zaza mpankatà, Anao Mpanjaka, Tompo manan-jo,</vt:lpstr>
      <vt:lpstr>Fiv : Jeso malala ô! Tompo be fitia Tano ny foko  tsy haniasia</vt:lpstr>
      <vt:lpstr>Ho zaza hendry  hahay hanompo Ho tia Anao anie,  ry Tompo ô!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2016-02-13T05:50:00Z</dcterms:modified>
</cp:coreProperties>
</file>