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6" r:id="rId4"/>
    <p:sldId id="263" r:id="rId5"/>
    <p:sldId id="267" r:id="rId6"/>
    <p:sldId id="264" r:id="rId7"/>
    <p:sldId id="268" r:id="rId8"/>
    <p:sldId id="265" r:id="rId9"/>
    <p:sldId id="269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10" autoAdjust="0"/>
    <p:restoredTop sz="86391" autoAdjust="0"/>
  </p:normalViewPr>
  <p:slideViewPr>
    <p:cSldViewPr snapToGrid="0">
      <p:cViewPr varScale="1">
        <p:scale>
          <a:sx n="50" d="100"/>
          <a:sy n="50" d="100"/>
        </p:scale>
        <p:origin x="36" y="3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264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87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106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351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953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844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54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863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788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480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033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227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917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767 - Ry Jeso,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Zaza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marina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ô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9674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Ry Jeso,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Zaza marina ô!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tonga zaza toa anay;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7354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Nafoinao ny lapanao,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Hitondra vonjy ho anay,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Jeso,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Zaza masina ô!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966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Ry Jeso,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Zaza masina ô!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Nanetry tena Hianao;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0395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Nilaozanao ny lanitrao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Noho ny fitiavanao,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Jeso,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Zaza masina ô!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0368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Ry Jeso,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Zaza marina ô!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Hianao no fihavanana;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1626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lzahay izay nandà ny Ray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Tadiavinao ho Azy indray,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Jeso,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Zaza masina ô!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9266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Ry Jeso,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Zaza marina ô!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Hihira ho Anao izahay.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1556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Hianao nanondrotra anay: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lapan-dRay ho azonay,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Jeso,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Zaza marina ô!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025605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</TotalTime>
  <Words>40</Words>
  <Application>Microsoft Office PowerPoint</Application>
  <PresentationFormat>Affichage à l'écran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Helvetica Inserat LT Std</vt:lpstr>
      <vt:lpstr>1_Thème Office</vt:lpstr>
      <vt:lpstr>767 - Ry Jeso,  Zaza marina ô</vt:lpstr>
      <vt:lpstr>1 Ry Jeso,  Zaza marina ô! Izay tonga zaza toa anay;</vt:lpstr>
      <vt:lpstr>Nafoinao ny lapanao, Hitondra vonjy ho anay, Ry Jeso,  Zaza masina ô!</vt:lpstr>
      <vt:lpstr>2. Ry Jeso,  Zaza masina ô! Nanetry tena Hianao;</vt:lpstr>
      <vt:lpstr>Nilaozanao ny lanitrao Noho ny fitiavanao, Ry Jeso,  Zaza masina ô!</vt:lpstr>
      <vt:lpstr>3. Ry Jeso,  Zaza marina ô! Hianao no fihavanana;</vt:lpstr>
      <vt:lpstr>lzahay izay nandà ny Ray Tadiavinao ho Azy indray, Ry Jeso,  Zaza masina ô!</vt:lpstr>
      <vt:lpstr>4. Ry Jeso,  Zaza marina ô! Hihira ho Anao izahay.</vt:lpstr>
      <vt:lpstr>Hianao nanondrotra anay: Ny lapan-dRay ho azonay, Ry Jeso,  Zaza marina ô!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14</cp:revision>
  <dcterms:created xsi:type="dcterms:W3CDTF">2015-02-15T12:43:03Z</dcterms:created>
  <dcterms:modified xsi:type="dcterms:W3CDTF">2016-02-13T05:48:45Z</dcterms:modified>
</cp:coreProperties>
</file>