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6" r:id="rId5"/>
    <p:sldId id="262" r:id="rId6"/>
    <p:sldId id="267" r:id="rId7"/>
    <p:sldId id="268" r:id="rId8"/>
    <p:sldId id="263" r:id="rId9"/>
    <p:sldId id="269" r:id="rId10"/>
    <p:sldId id="270" r:id="rId11"/>
    <p:sldId id="264" r:id="rId12"/>
    <p:sldId id="271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78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s-ES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768 - Endrey! Endrey! Tompo </a:t>
            </a:r>
            <a:r>
              <a:rPr lang="es-ES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Tratranay mandrakariva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androm-pahasoavanao!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7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Tahio tokoa, 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ô!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Madagasikaranay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handroso ka ho tonga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Madagasikaranao,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re no faniriana: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tanteraka anie!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1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Endrey! Endrey! Tompo ô!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He! Ny hasoavanao,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tapaka hatrany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fitahianao,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9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Notantananao, 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ltony ondrikelinao.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Endrey! Endrey! Tompo ô!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ny fitiavanao: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elabe tokoa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mba niheveranao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6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zaza malagasy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irinao mba ho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2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Anio zahay, Tompo ô!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Mankasitraka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5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sandrinao, mahery</a:t>
            </a:r>
            <a:b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s-ES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niaro toy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766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768 - Endrey! Endrey! Tompo ô!</vt:lpstr>
      <vt:lpstr>1 Endrey! Endrey! Tompo ô! He! Ny hasoavanao,</vt:lpstr>
      <vt:lpstr>Fa tsy tapaka hatrany Izany fitahianao,</vt:lpstr>
      <vt:lpstr>Notantananao,  ry Tompo ltony ondrikelinao.</vt:lpstr>
      <vt:lpstr>2. Endrey! Endrey! Tompo ô! He ny fitiavanao:</vt:lpstr>
      <vt:lpstr>Efa elabe tokoa No mba niheveranao</vt:lpstr>
      <vt:lpstr>Izany zaza malagasy Izay irinao mba ho soa.</vt:lpstr>
      <vt:lpstr>3. Anio zahay, Tompo ô! Mankasitraka Anao</vt:lpstr>
      <vt:lpstr>Fa ny sandrinao, mahery No niaro toy izao</vt:lpstr>
      <vt:lpstr>Tratranay mandrakariva Ny androm-pahasoavanao!</vt:lpstr>
      <vt:lpstr>4. Tahio tokoa,  Jeso ô! Madagasikaranay</vt:lpstr>
      <vt:lpstr>Mba handroso ka ho tonga Madagasikaranao,</vt:lpstr>
      <vt:lpstr>Izany re no faniriana: Ho tanteraka anie!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2016-02-13T07:12:44Z</dcterms:modified>
</cp:coreProperties>
</file>