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72" r:id="rId5"/>
    <p:sldId id="265" r:id="rId6"/>
    <p:sldId id="266" r:id="rId7"/>
    <p:sldId id="267" r:id="rId8"/>
    <p:sldId id="268" r:id="rId9"/>
    <p:sldId id="269" r:id="rId10"/>
    <p:sldId id="271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1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7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01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12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6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5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4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7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1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4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0"/>
            <a:ext cx="9262110" cy="685799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769 - </a:t>
            </a:r>
            <a:r>
              <a:rPr lang="fr-FR" dirty="0" err="1">
                <a:solidFill>
                  <a:schemeClr val="tx1"/>
                </a:solidFill>
              </a:rPr>
              <a:t>Misy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toerana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voafidy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3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mirona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mba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tohano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Raha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lavo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ajoroy</a:t>
            </a:r>
            <a:r>
              <a:rPr lang="en-GB" dirty="0">
                <a:solidFill>
                  <a:schemeClr val="tx1"/>
                </a:solidFill>
              </a:rPr>
              <a:t>, Zaza </a:t>
            </a:r>
            <a:r>
              <a:rPr lang="en-GB" dirty="0" err="1">
                <a:solidFill>
                  <a:schemeClr val="tx1"/>
                </a:solidFill>
              </a:rPr>
              <a:t>osa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tantano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Mbola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kely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toroy</a:t>
            </a:r>
            <a:r>
              <a:rPr lang="en-GB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6236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0"/>
            <a:ext cx="9262110" cy="685799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1. </a:t>
            </a:r>
            <a:r>
              <a:rPr lang="fr-FR" dirty="0" err="1">
                <a:solidFill>
                  <a:schemeClr val="tx1"/>
                </a:solidFill>
              </a:rPr>
              <a:t>Misy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toerana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voafidy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Manan-daza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lehibe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Dia </a:t>
            </a:r>
            <a:r>
              <a:rPr lang="fr-FR" dirty="0" err="1">
                <a:solidFill>
                  <a:schemeClr val="tx1"/>
                </a:solidFill>
              </a:rPr>
              <a:t>saha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sarobidy</a:t>
            </a:r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9770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0"/>
            <a:ext cx="9262110" cy="685799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Tena </a:t>
            </a:r>
            <a:r>
              <a:rPr lang="fr-FR" dirty="0" err="1">
                <a:solidFill>
                  <a:schemeClr val="tx1"/>
                </a:solidFill>
              </a:rPr>
              <a:t>mahavokatra</a:t>
            </a:r>
            <a:r>
              <a:rPr lang="fr-FR" dirty="0">
                <a:solidFill>
                  <a:schemeClr val="tx1"/>
                </a:solidFill>
              </a:rPr>
              <a:t> e! Saha </a:t>
            </a:r>
            <a:r>
              <a:rPr lang="fr-FR" dirty="0" err="1">
                <a:solidFill>
                  <a:schemeClr val="tx1"/>
                </a:solidFill>
              </a:rPr>
              <a:t>feno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fitahiana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Misy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vokatsoa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ery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96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0"/>
            <a:ext cx="9262110" cy="6857999"/>
          </a:xfrm>
        </p:spPr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no </a:t>
            </a:r>
            <a:r>
              <a:rPr lang="fr-FR" dirty="0" err="1">
                <a:solidFill>
                  <a:schemeClr val="tx1"/>
                </a:solidFill>
              </a:rPr>
              <a:t>mendrika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niriana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smtClean="0">
                <a:solidFill>
                  <a:schemeClr val="tx1"/>
                </a:solidFill>
              </a:rPr>
              <a:t/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Saha </a:t>
            </a:r>
            <a:r>
              <a:rPr lang="fr-FR" dirty="0" err="1">
                <a:solidFill>
                  <a:schemeClr val="tx1"/>
                </a:solidFill>
              </a:rPr>
              <a:t>masina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izy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ity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52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0"/>
            <a:ext cx="9262110" cy="685799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2. </a:t>
            </a: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sekoly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Alahady</a:t>
            </a:r>
            <a:r>
              <a:rPr lang="fr-FR" dirty="0">
                <a:solidFill>
                  <a:schemeClr val="tx1"/>
                </a:solidFill>
              </a:rPr>
              <a:t> Io no </a:t>
            </a:r>
            <a:r>
              <a:rPr lang="fr-FR" dirty="0" err="1">
                <a:solidFill>
                  <a:schemeClr val="tx1"/>
                </a:solidFill>
              </a:rPr>
              <a:t>sahanao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ry</a:t>
            </a:r>
            <a:r>
              <a:rPr lang="fr-FR" dirty="0">
                <a:solidFill>
                  <a:schemeClr val="tx1"/>
                </a:solidFill>
              </a:rPr>
              <a:t> Ray </a:t>
            </a: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baiboly</a:t>
            </a:r>
            <a:r>
              <a:rPr lang="fr-FR" dirty="0">
                <a:solidFill>
                  <a:schemeClr val="tx1"/>
                </a:solidFill>
              </a:rPr>
              <a:t> no </a:t>
            </a:r>
            <a:r>
              <a:rPr lang="fr-FR" dirty="0" err="1">
                <a:solidFill>
                  <a:schemeClr val="tx1"/>
                </a:solidFill>
              </a:rPr>
              <a:t>angady</a:t>
            </a:r>
            <a:r>
              <a:rPr lang="fr-FR" dirty="0">
                <a:solidFill>
                  <a:schemeClr val="tx1"/>
                </a:solidFill>
              </a:rPr>
              <a:t>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Hanasoavanao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anay</a:t>
            </a:r>
            <a:r>
              <a:rPr lang="fr-FR" dirty="0">
                <a:solidFill>
                  <a:schemeClr val="tx1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8347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0"/>
            <a:ext cx="9262110" cy="6857999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Mahavatra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Mpamboatra</a:t>
            </a:r>
            <a:r>
              <a:rPr lang="fr-FR" dirty="0">
                <a:solidFill>
                  <a:schemeClr val="tx1"/>
                </a:solidFill>
              </a:rPr>
              <a:t>, Ka </a:t>
            </a:r>
            <a:r>
              <a:rPr lang="fr-FR" dirty="0" err="1">
                <a:solidFill>
                  <a:schemeClr val="tx1"/>
                </a:solidFill>
              </a:rPr>
              <a:t>mirobona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tokoa</a:t>
            </a:r>
            <a:r>
              <a:rPr lang="fr-FR" dirty="0">
                <a:solidFill>
                  <a:schemeClr val="tx1"/>
                </a:solidFill>
              </a:rPr>
              <a:t>; </a:t>
            </a:r>
            <a:r>
              <a:rPr lang="fr-FR" dirty="0" err="1">
                <a:solidFill>
                  <a:schemeClr val="tx1"/>
                </a:solidFill>
              </a:rPr>
              <a:t>Voakarakara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loatra</a:t>
            </a:r>
            <a:r>
              <a:rPr lang="fr-FR" dirty="0">
                <a:solidFill>
                  <a:schemeClr val="tx1"/>
                </a:solidFill>
              </a:rPr>
              <a:t>, Ka </a:t>
            </a:r>
            <a:r>
              <a:rPr lang="fr-FR" dirty="0" err="1">
                <a:solidFill>
                  <a:schemeClr val="tx1"/>
                </a:solidFill>
              </a:rPr>
              <a:t>mitombo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mamoa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139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0"/>
            <a:ext cx="9262110" cy="685799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3. </a:t>
            </a:r>
            <a:r>
              <a:rPr lang="fr-FR" dirty="0" err="1">
                <a:solidFill>
                  <a:schemeClr val="tx1"/>
                </a:solidFill>
              </a:rPr>
              <a:t>Midadasika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tany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Nefa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karankaina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koa</a:t>
            </a:r>
            <a:r>
              <a:rPr lang="fr-FR" dirty="0">
                <a:solidFill>
                  <a:schemeClr val="tx1"/>
                </a:solidFill>
              </a:rPr>
              <a:t>! </a:t>
            </a:r>
            <a:r>
              <a:rPr lang="fr-FR" dirty="0" smtClean="0">
                <a:solidFill>
                  <a:schemeClr val="tx1"/>
                </a:solidFill>
              </a:rPr>
              <a:t>Fa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sahanao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ihany</a:t>
            </a:r>
            <a:r>
              <a:rPr lang="fr-FR" dirty="0" smtClean="0">
                <a:solidFill>
                  <a:schemeClr val="tx1"/>
                </a:solidFill>
              </a:rPr>
              <a:t> No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manam-paharoa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4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0"/>
            <a:ext cx="9262110" cy="6857999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Misy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rano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tsy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mba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ritra</a:t>
            </a:r>
            <a:r>
              <a:rPr lang="fr-FR" dirty="0">
                <a:solidFill>
                  <a:schemeClr val="tx1"/>
                </a:solidFill>
              </a:rPr>
              <a:t> Dia </a:t>
            </a: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Teny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Masinao</a:t>
            </a:r>
            <a:r>
              <a:rPr lang="fr-FR" dirty="0">
                <a:solidFill>
                  <a:schemeClr val="tx1"/>
                </a:solidFill>
              </a:rPr>
              <a:t>; </a:t>
            </a:r>
            <a:r>
              <a:rPr lang="fr-FR" dirty="0" err="1">
                <a:solidFill>
                  <a:schemeClr val="tx1"/>
                </a:solidFill>
              </a:rPr>
              <a:t>Izay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torina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eran-tany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Mikoriana</a:t>
            </a:r>
            <a:r>
              <a:rPr lang="fr-FR" dirty="0">
                <a:solidFill>
                  <a:schemeClr val="tx1"/>
                </a:solidFill>
              </a:rPr>
              <a:t> lava </a:t>
            </a:r>
            <a:r>
              <a:rPr lang="fr-FR" dirty="0" err="1">
                <a:solidFill>
                  <a:schemeClr val="tx1"/>
                </a:solidFill>
              </a:rPr>
              <a:t>izao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57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0"/>
            <a:ext cx="9262110" cy="685799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4. </a:t>
            </a:r>
            <a:r>
              <a:rPr lang="fr-FR" dirty="0" err="1">
                <a:solidFill>
                  <a:schemeClr val="tx1"/>
                </a:solidFill>
              </a:rPr>
              <a:t>Ny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ankizy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sesehena</a:t>
            </a:r>
            <a:r>
              <a:rPr lang="fr-FR" dirty="0">
                <a:solidFill>
                  <a:schemeClr val="tx1"/>
                </a:solidFill>
              </a:rPr>
              <a:t> No </a:t>
            </a:r>
            <a:r>
              <a:rPr lang="fr-FR" dirty="0" err="1">
                <a:solidFill>
                  <a:schemeClr val="tx1"/>
                </a:solidFill>
              </a:rPr>
              <a:t>mivory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eto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izao</a:t>
            </a:r>
            <a:r>
              <a:rPr lang="fr-FR" dirty="0">
                <a:solidFill>
                  <a:schemeClr val="tx1"/>
                </a:solidFill>
              </a:rPr>
              <a:t>; </a:t>
            </a:r>
            <a:r>
              <a:rPr lang="fr-FR" dirty="0" err="1">
                <a:solidFill>
                  <a:schemeClr val="tx1"/>
                </a:solidFill>
              </a:rPr>
              <a:t>Ireo</a:t>
            </a:r>
            <a:r>
              <a:rPr lang="fr-FR" dirty="0">
                <a:solidFill>
                  <a:schemeClr val="tx1"/>
                </a:solidFill>
              </a:rPr>
              <a:t> no </a:t>
            </a:r>
            <a:r>
              <a:rPr lang="fr-FR" dirty="0" err="1">
                <a:solidFill>
                  <a:schemeClr val="tx1"/>
                </a:solidFill>
              </a:rPr>
              <a:t>hazo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ambolena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anaty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sahanao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617375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129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769 - Misy toerana voafidy </vt:lpstr>
      <vt:lpstr>1. Misy toerana voafidy, Manan-daza lehibe  Dia saha sarobidy, </vt:lpstr>
      <vt:lpstr>Tena mahavokatra e! Saha feno fitahiana Misy vokatsoa ery. </vt:lpstr>
      <vt:lpstr>Ao no mendrika niriana  Saha masina izy ity.</vt:lpstr>
      <vt:lpstr>2. Ny sekoly Alahady Io no sahanao ry Ray Ny baiboly no angady  Hanasoavanao anay; </vt:lpstr>
      <vt:lpstr>Mahavatra ny Mpamboatra, Ka mirobona tokoa; Voakarakara loatra, Ka mitombo sy mamoa. </vt:lpstr>
      <vt:lpstr>3. Midadasika ny tany Nefa karankaina koa! Fa ny sahanao ihany No tsy manam-paharoa. </vt:lpstr>
      <vt:lpstr>Misy rano tsy mba ritra Dia ny Teny Masinao; Izay torina eran-tany Mikoriana lava izao.</vt:lpstr>
      <vt:lpstr>4. Ny ankizy sesehena No mivory eto izao; Ireo no hazo ambolena Ao anaty sahanao. </vt:lpstr>
      <vt:lpstr>Raha mirona mba tohano Raha lavo, ajoroy, Zaza osa, ka tantano Mbola kely ka toroy!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24</cp:revision>
  <dcterms:created xsi:type="dcterms:W3CDTF">2015-02-15T12:43:03Z</dcterms:created>
  <dcterms:modified xsi:type="dcterms:W3CDTF">2023-10-23T17:52:50Z</dcterms:modified>
</cp:coreProperties>
</file>