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4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2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3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1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770 </a:t>
            </a:r>
            <a:r>
              <a:rPr lang="en-GB" sz="1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6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Hajain’ny</a:t>
            </a:r>
            <a:r>
              <a:rPr lang="en-GB" sz="1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6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saiko</a:t>
            </a:r>
            <a:r>
              <a:rPr lang="en-GB" sz="1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endParaRPr lang="fr-FR" sz="166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1-Hajain’ny </a:t>
            </a:r>
            <a:r>
              <a:rPr lang="en-GB" dirty="0" err="1" smtClean="0">
                <a:solidFill>
                  <a:schemeClr val="tx1"/>
                </a:solidFill>
              </a:rPr>
              <a:t>saiko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fototry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Itsaohan’ny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tokana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iriko</a:t>
            </a:r>
            <a:r>
              <a:rPr lang="en-GB" dirty="0" smtClean="0">
                <a:solidFill>
                  <a:schemeClr val="tx1"/>
                </a:solidFill>
              </a:rPr>
              <a:t> Malala </a:t>
            </a:r>
            <a:r>
              <a:rPr lang="en-GB" dirty="0" err="1" smtClean="0">
                <a:solidFill>
                  <a:schemeClr val="tx1"/>
                </a:solidFill>
              </a:rPr>
              <a:t>tiako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Mpamonjiko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5</a:t>
            </a:r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fetra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Zavatra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rehetra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Hianao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Jesosy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Tokiko,Akaiky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ahy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Zoky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Mpiahy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tsara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indrindra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25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 Inserat LT Std</vt:lpstr>
      <vt:lpstr>Vivaldi</vt:lpstr>
      <vt:lpstr>1_Thème Office</vt:lpstr>
      <vt:lpstr>770  Hajain’ny saiko </vt:lpstr>
      <vt:lpstr>1-Hajain’ny saiko fototry ny aiko, Itsaohan’ny fanahiko, tokana iriko Malala tiako : Hianao Jeso Mpamonjiko !</vt:lpstr>
      <vt:lpstr>5- Tsy misy fetra Zavatra rehetra  Hianao Jesosy, Tokiko,Akaiky ahy, Zoky Mpiahy, Ny tsara indrindra amiko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21</cp:revision>
  <dcterms:created xsi:type="dcterms:W3CDTF">2015-02-15T12:43:03Z</dcterms:created>
  <dcterms:modified xsi:type="dcterms:W3CDTF">2023-09-24T05:27:30Z</dcterms:modified>
</cp:coreProperties>
</file>