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-78" y="324"/>
      </p:cViewPr>
      <p:guideLst/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2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5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1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3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772 - Manatòna,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17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 Lamba fotsy,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lamba fotsy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hatafy anao,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Lamba fotsy no hatafy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5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Manatòna, manatòna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An'i Jeso izao,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an'i Jeso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 smtClean="0">
                <a:solidFill>
                  <a:srgbClr val="FF0000"/>
                </a:solidFill>
              </a:rPr>
              <a:t>Vakio Jao:3.16</a:t>
            </a:r>
            <a:endParaRPr lang="fr-FR" sz="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2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minoa, mba minoa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An'i Jeso izao,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minoa an'i Jeso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 smtClean="0">
                <a:solidFill>
                  <a:srgbClr val="FF0000"/>
                </a:solidFill>
              </a:rPr>
              <a:t>Vakio Heb:7.25</a:t>
            </a:r>
            <a:endParaRPr lang="fr-FR" sz="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Mahavonjy Jeso 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Mahavonjy izao,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Mahavonjy Jeso Tompo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 smtClean="0">
                <a:solidFill>
                  <a:srgbClr val="FF0000"/>
                </a:solidFill>
              </a:rPr>
              <a:t>Vakio Jak:5.11</a:t>
            </a:r>
            <a:endParaRPr lang="fr-FR" sz="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1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0027" y="2766219"/>
            <a:ext cx="9584055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Be fiantra, be fiantra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izao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fiantra Jeso Tompo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 smtClean="0">
                <a:solidFill>
                  <a:srgbClr val="FF0000"/>
                </a:solidFill>
              </a:rPr>
              <a:t>Vakio Jao:6.37</a:t>
            </a:r>
            <a:endParaRPr lang="fr-FR" sz="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6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Tsy hanary Jeso 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hanary anao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tsy hanary anao.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 smtClean="0">
                <a:solidFill>
                  <a:srgbClr val="FF0000"/>
                </a:solidFill>
              </a:rPr>
              <a:t>Vakio Mar:10.47</a:t>
            </a:r>
            <a:endParaRPr lang="fr-FR" sz="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2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Miantsoa, miantsoa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An'i Jeso izao,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Miantsoa an'i Jeso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 smtClean="0">
                <a:solidFill>
                  <a:srgbClr val="FF0000"/>
                </a:solidFill>
              </a:rPr>
              <a:t>Vakio Mar:10.5</a:t>
            </a:r>
            <a:endParaRPr lang="fr-FR" sz="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2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Fa hamaly Jeso 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hamaly anao,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hamaly Jeso Tompo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 smtClean="0">
                <a:solidFill>
                  <a:srgbClr val="FF0000"/>
                </a:solidFill>
              </a:rPr>
              <a:t>Vakio I Jao:1.7</a:t>
            </a:r>
            <a:endParaRPr lang="fr-FR" sz="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1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15277" y="2766219"/>
            <a:ext cx="9774555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Fo madio, fo madio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homeny anao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madio no homeny anao.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 smtClean="0">
                <a:solidFill>
                  <a:srgbClr val="FF0000"/>
                </a:solidFill>
              </a:rPr>
              <a:t>Vakio Apok:3.1</a:t>
            </a:r>
            <a:endParaRPr lang="fr-FR" sz="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65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60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772 - Manatòna, manatòna</vt:lpstr>
      <vt:lpstr>1 Manatòna, manatòna An'i Jeso izao, izao; Manatòna an'i Jeso izao. Vakio Jao:3.16</vt:lpstr>
      <vt:lpstr>2. Mba minoa, mba minoa An'i Jeso izao, izao Mba minoa an'i Jeso izao. Vakio Heb:7.25</vt:lpstr>
      <vt:lpstr>3. Mahavonjy Jeso Tompo, Mahavonjy izao, izao Mahavonjy Jeso Tompo izao. Vakio Jak:5.11</vt:lpstr>
      <vt:lpstr>4. Be fiantra, be fiantra Jeso Tompo izao izao Be fiantra Jeso Tompo izao. Vakio Jao:6.37</vt:lpstr>
      <vt:lpstr>5. Tsy hanary Jeso Tompo, Tsy hanary anao anao Jeso Tompo tsy hanary anao. Vakio Mar:10.47</vt:lpstr>
      <vt:lpstr>6. Miantsoa, miantsoa An'i Jeso izao, izao Miantsoa an'i Jeso izao. Vakio Mar:10.5</vt:lpstr>
      <vt:lpstr>7. Fa hamaly Jeso Tompo, Fa hamaly anao, anao Fa hamaly Jeso Tompo izao. Vakio I Jao:1.7</vt:lpstr>
      <vt:lpstr>8. Fo madio, fo madio No homeny anao anao Fo madio no homeny anao. Vakio Apok:3.1</vt:lpstr>
      <vt:lpstr>9. Lamba fotsy,  lamba fotsy No hatafy anao, anao Lamba fotsy no hatafy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2016-02-13T06:07:50Z</dcterms:modified>
</cp:coreProperties>
</file>