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7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0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3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1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3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3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6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773 - Hianao,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6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O! ry Tompo tsy toha! Tsinjovy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masiaka ny lion-dozabe,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31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manenjika mba hahafaty 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mihaza ny ain-dehibe.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98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Mitsangàna, ry zaza madinika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Mandosira ny loza ety,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6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Manatàna an'i Jeso Mpamonjy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modia ho an-danitra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Hianao, ry Jehovah, no Rainay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manatona Anao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18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Jeso no Hava-malalanay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matoky Anao, ny fonay.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2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Mivoria, ry ondry madinika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ao, am-pisoko anio.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69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ny feon'ny Mpiandry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faingàna, modia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53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Eny, mamy tokoa ny mihaino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Mpanavotra anay!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60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Sakaiza malala tokoa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Te-hihaino Anao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0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andeha, rankizy madinika 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miantso Jesosy ery.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19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Mahafaly antsika ny teniny hoe: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"Avelao, izy mba hankaty."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2178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92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773 - Hianao,  ry Jehovah,  no Rainay tokoa</vt:lpstr>
      <vt:lpstr>1 Hianao, ry Jehovah, no Rainay tokoa, Ka manatona Anao izahay,</vt:lpstr>
      <vt:lpstr>Ary Jeso no Hava-malalanay koa Dia matoky Anao, ny fonay.</vt:lpstr>
      <vt:lpstr>Mivoria, ry ondry madinika ô! Mba ho ao, am-pisoko anio.</vt:lpstr>
      <vt:lpstr>Mihainoa ny feon'ny Mpiandry izao, O! faingàna, modia hianao.</vt:lpstr>
      <vt:lpstr>2. Eny, mamy tokoa ny mihaino Anao, Ry Mpamonjy Mpanavotra anay!</vt:lpstr>
      <vt:lpstr>Fa Sakaiza malala tokoa Hianao, Te-hihaino Anao izahay.</vt:lpstr>
      <vt:lpstr>O! andeha, rankizy madinika e! Fa miantso Jesosy ery.</vt:lpstr>
      <vt:lpstr>Mahafaly antsika ny teniny hoe: "Avelao, izy mba hankaty."</vt:lpstr>
      <vt:lpstr>3. O! ry Tompo tsy toha! Tsinjovy izahay, Fa masiaka ny lion-dozabe,</vt:lpstr>
      <vt:lpstr>Ka manenjika mba hahafaty anay Sy mihaza ny ain-dehibe.</vt:lpstr>
      <vt:lpstr>Mitsangàna, ry zaza madinika ô! Mandosira ny loza ety,</vt:lpstr>
      <vt:lpstr>Manatàna an'i Jeso Mpamonjy izao, Ka modia ho an-danitra ary.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2016-02-13T06:33:58Z</dcterms:modified>
</cp:coreProperties>
</file>