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9" r:id="rId4"/>
    <p:sldId id="263" r:id="rId5"/>
    <p:sldId id="268" r:id="rId6"/>
    <p:sldId id="264" r:id="rId7"/>
    <p:sldId id="266" r:id="rId8"/>
    <p:sldId id="265" r:id="rId9"/>
    <p:sldId id="267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610" autoAdjust="0"/>
    <p:restoredTop sz="86391" autoAdjust="0"/>
  </p:normalViewPr>
  <p:slideViewPr>
    <p:cSldViewPr snapToGrid="0">
      <p:cViewPr>
        <p:scale>
          <a:sx n="60" d="100"/>
          <a:sy n="60" d="100"/>
        </p:scale>
        <p:origin x="252" y="378"/>
      </p:cViewPr>
      <p:guideLst/>
    </p:cSldViewPr>
  </p:slideViewPr>
  <p:outlineViewPr>
    <p:cViewPr>
      <p:scale>
        <a:sx n="33" d="100"/>
        <a:sy n="33" d="100"/>
      </p:scale>
      <p:origin x="0" y="-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3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0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3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0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45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3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84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2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59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5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13/02/2016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774 - Fony Jeso 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nivahiny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Fony Jeso nivahiny,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Nisy zazakely koa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Tonga tao, ka notahiny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 noraisiny tokoa: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24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Fiv : He, rankizy !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He, rankizy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fitiavan-dehibe.:,: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62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Manatòna izao, rankizy 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An'i Jeso Tompo soa,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mandray ny zaza Izy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mitahy azy koa: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44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Fiv : He, rankizy !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He, rankizy !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fitiavan-dehibe.:,: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39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372427" y="2766219"/>
            <a:ext cx="9888855" cy="1325563"/>
          </a:xfrm>
        </p:spPr>
        <p:txBody>
          <a:bodyPr/>
          <a:lstStyle/>
          <a:p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Maro be ny zaza faly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an-dapan-dRainy ao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Afaka ota, afa-jaly,</a:t>
            </a:r>
            <a:b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pc="-3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Sambatra izay tonga ao</a:t>
            </a:r>
            <a:endParaRPr lang="fr-FR" spc="-300"/>
          </a:p>
        </p:txBody>
      </p:sp>
    </p:spTree>
    <p:extLst>
      <p:ext uri="{BB962C8B-B14F-4D97-AF65-F5344CB8AC3E}">
        <p14:creationId xmlns:p14="http://schemas.microsoft.com/office/powerpoint/2010/main" val="40350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Fiv : He, rankizy !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He, rankizy !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fitiavan-dehibe.:,: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8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Mihobia izao, rankizy!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isika koa hankao;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Eny, mifalia, fa Izy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Ho Sakaizantsika ao: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62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Fiv : He, rankizy ! 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He, rankizy !</a:t>
            </a:r>
            <a:b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Ny fitiavan-dehibe.:,: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05503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55</Words>
  <Application>Microsoft Office PowerPoint</Application>
  <PresentationFormat>Affichage à l'écran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Inserat LT Std</vt:lpstr>
      <vt:lpstr>1_Thème Office</vt:lpstr>
      <vt:lpstr>774 - Fony Jeso nivahiny</vt:lpstr>
      <vt:lpstr>1 Fony Jeso nivahiny, Nisy zazakely koa Tonga tao, ka notahiny Sy noraisiny tokoa:</vt:lpstr>
      <vt:lpstr>Fiv : He, rankizy !  He, rankizy ! Ny fitiavan-dehibe.:,:</vt:lpstr>
      <vt:lpstr>2. Manatòna izao, rankizy ! An'i Jeso Tompo soa, Fa mandray ny zaza Izy Ka mitahy azy koa:</vt:lpstr>
      <vt:lpstr>Fiv : He, rankizy !  He, rankizy ! Ny fitiavan-dehibe.:,:</vt:lpstr>
      <vt:lpstr>3. Maro be ny zaza faly Ao an-dapan-dRainy ao Afaka ota, afa-jaly, Sambatra izay tonga ao</vt:lpstr>
      <vt:lpstr>Fiv : He, rankizy !  He, rankizy ! Ny fitiavan-dehibe.:,:</vt:lpstr>
      <vt:lpstr>4. Mihobia izao, rankizy! Fa isika koa hankao; Eny, mifalia, fa Izy Ho Sakaizantsika ao:</vt:lpstr>
      <vt:lpstr>Fiv : He, rankizy !  He, rankizy ! Ny fitiavan-dehibe.:,: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2016-02-13T06:33:00Z</dcterms:modified>
</cp:coreProperties>
</file>