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70" r:id="rId4"/>
    <p:sldId id="262" r:id="rId5"/>
    <p:sldId id="269" r:id="rId6"/>
    <p:sldId id="263" r:id="rId7"/>
    <p:sldId id="268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6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775 -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mamindrà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5. Ary raha tapitra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iainanay aty,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Ento ny fanahinay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Honina ao an-danitrao;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Zazakely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Mamindrà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818151"/>
            <a:ext cx="7886700" cy="1273631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Mamindrà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hasoavanao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fitiavanao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Zazakely izahay,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Mamindrà fo aminay.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2. Fony teto aminay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 Sakaizanay,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 zaza Hianao,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 notrotroinao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Zazakely izahay,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Mamindrà fo aminay.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3. Masina sy marina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Hianao, ry Tomponay!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Hamasino izahay;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ho zanakao tokoa;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Zazakely izahay,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Mamindrà fo aminay.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4. Be ny fahavalonay,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O! Arovy izahay;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Manomeza fo madio,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 miankina aminao;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Zazakely izahay,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Mamindrà fo aminay.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42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60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775 - Ry Jesosy Tomponay, mamindrà fo aminay</vt:lpstr>
      <vt:lpstr>1 Ry Jesosy Tomponay! Mamindrà fo aminay; Be ny hasoavanao, Be ny fitiavanao:</vt:lpstr>
      <vt:lpstr>Fiv : Zazakely izahay, Mamindrà fo aminay.</vt:lpstr>
      <vt:lpstr>2. Fony teto aminay Hianao Sakaizanay, Tia zaza Hianao, Zaza notrotroinao</vt:lpstr>
      <vt:lpstr>Fiv : Zazakely izahay, Mamindrà fo aminay.</vt:lpstr>
      <vt:lpstr>3. Masina sy marina Hianao, ry Tomponay! Hamasino izahay; Mba ho zanakao tokoa;</vt:lpstr>
      <vt:lpstr>Fiv : Zazakely izahay, Mamindrà fo aminay.</vt:lpstr>
      <vt:lpstr>4. Be ny fahavalonay, O! Arovy izahay; Manomeza fo madio, Fo miankina aminao;</vt:lpstr>
      <vt:lpstr>Fiv : Zazakely izahay, Mamindrà fo aminay.</vt:lpstr>
      <vt:lpstr>5. Ary raha tapitra Ny iainanay aty, Ento ny fanahinay Honina ao an-danitrao;</vt:lpstr>
      <vt:lpstr>Fiv : Zazakely izahay, Mamindrà fo aminay.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18</cp:revision>
  <dcterms:created xsi:type="dcterms:W3CDTF">2015-02-15T12:43:03Z</dcterms:created>
  <dcterms:modified xsi:type="dcterms:W3CDTF">2023-10-23T17:38:00Z</dcterms:modified>
</cp:coreProperties>
</file>